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90" r:id="rId2"/>
    <p:sldMasterId id="2147483678" r:id="rId3"/>
  </p:sldMasterIdLst>
  <p:notesMasterIdLst>
    <p:notesMasterId r:id="rId11"/>
  </p:notesMasterIdLst>
  <p:handoutMasterIdLst>
    <p:handoutMasterId r:id="rId12"/>
  </p:handoutMasterIdLst>
  <p:sldIdLst>
    <p:sldId id="281" r:id="rId4"/>
    <p:sldId id="282" r:id="rId5"/>
    <p:sldId id="283" r:id="rId6"/>
    <p:sldId id="286" r:id="rId7"/>
    <p:sldId id="284" r:id="rId8"/>
    <p:sldId id="285" r:id="rId9"/>
    <p:sldId id="287" r:id="rId10"/>
  </p:sldIdLst>
  <p:sldSz cx="20107275" cy="11310938"/>
  <p:notesSz cx="9928225" cy="6797675"/>
  <p:defaultTextStyle>
    <a:defPPr>
      <a:defRPr lang="de-DE"/>
    </a:defPPr>
    <a:lvl1pPr marL="0" algn="l" defTabSz="89762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897621" algn="l" defTabSz="89762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795242" algn="l" defTabSz="89762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692862" algn="l" defTabSz="89762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590483" algn="l" defTabSz="89762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488104" algn="l" defTabSz="89762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385725" algn="l" defTabSz="89762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283345" algn="l" defTabSz="89762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180966" algn="l" defTabSz="89762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225">
          <p15:clr>
            <a:srgbClr val="A4A3A4"/>
          </p15:clr>
        </p15:guide>
        <p15:guide id="2" pos="118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A97C8"/>
    <a:srgbClr val="589BD2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9" autoAdjust="0"/>
    <p:restoredTop sz="97627" autoAdjust="0"/>
  </p:normalViewPr>
  <p:slideViewPr>
    <p:cSldViewPr snapToGrid="0" snapToObjects="1">
      <p:cViewPr varScale="1">
        <p:scale>
          <a:sx n="73" d="100"/>
          <a:sy n="73" d="100"/>
        </p:scale>
        <p:origin x="-132" y="-306"/>
      </p:cViewPr>
      <p:guideLst>
        <p:guide orient="horz" pos="6225"/>
        <p:guide pos="118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57" d="100"/>
          <a:sy n="157" d="100"/>
        </p:scale>
        <p:origin x="-2416" y="-11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4273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4F98E-DDB2-F540-A8AC-BD21C3521847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4273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4B597-6BB3-804E-ADD3-35CDAA2217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423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4273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D2A79-2D83-804E-88F0-C6F0C2190C93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4273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31D6A-05DC-DC47-BFBC-0BD379667E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24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 (V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 userDrawn="1"/>
        </p:nvSpPr>
        <p:spPr>
          <a:xfrm>
            <a:off x="2513012" y="1746533"/>
            <a:ext cx="15078074" cy="7815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el 17"/>
          <p:cNvSpPr>
            <a:spLocks noGrp="1"/>
          </p:cNvSpPr>
          <p:nvPr>
            <p:ph type="title" hasCustomPrompt="1"/>
          </p:nvPr>
        </p:nvSpPr>
        <p:spPr>
          <a:xfrm>
            <a:off x="2518598" y="9667425"/>
            <a:ext cx="15095040" cy="62662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500" spc="50"/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3197476" y="10475675"/>
            <a:ext cx="56642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spcBef>
                <a:spcPts val="0"/>
              </a:spcBef>
              <a:buNone/>
              <a:defRPr sz="1400" spc="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TT.MM.JJJJ</a:t>
            </a:r>
          </a:p>
        </p:txBody>
      </p:sp>
    </p:spTree>
    <p:extLst>
      <p:ext uri="{BB962C8B-B14F-4D97-AF65-F5344CB8AC3E}">
        <p14:creationId xmlns:p14="http://schemas.microsoft.com/office/powerpoint/2010/main" val="89988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idx="1"/>
          </p:nvPr>
        </p:nvSpPr>
        <p:spPr>
          <a:xfrm>
            <a:off x="3471098" y="3421063"/>
            <a:ext cx="13161902" cy="6442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Calibri Ligh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245600" y="10475675"/>
            <a:ext cx="56642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400" spc="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Präsentationstitel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12237155" y="10502432"/>
            <a:ext cx="663372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indent="0" algn="r">
              <a:lnSpc>
                <a:spcPct val="100000"/>
              </a:lnSpc>
            </a:pPr>
            <a:fld id="{AA1CBDBD-CD1F-FC41-8E71-0738D45DBE8B}" type="slidenum">
              <a:rPr lang="de-DE" sz="1400" b="0" i="0" kern="0" spc="50" baseline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indent="0" algn="r">
                <a:lnSpc>
                  <a:spcPct val="100000"/>
                </a:lnSpc>
              </a:pPr>
              <a:t>‹Nr.›</a:t>
            </a:fld>
            <a:endParaRPr lang="de-DE" sz="1400" b="0" i="0" kern="0" spc="50" baseline="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245600" y="1225278"/>
            <a:ext cx="11813110" cy="612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defRPr sz="4500" spc="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1" hasCustomPrompt="1"/>
          </p:nvPr>
        </p:nvSpPr>
        <p:spPr>
          <a:xfrm>
            <a:off x="1245600" y="2000620"/>
            <a:ext cx="11813110" cy="10656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3500" b="0" i="1" spc="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Untertitel </a:t>
            </a:r>
          </a:p>
        </p:txBody>
      </p:sp>
    </p:spTree>
    <p:extLst>
      <p:ext uri="{BB962C8B-B14F-4D97-AF65-F5344CB8AC3E}">
        <p14:creationId xmlns:p14="http://schemas.microsoft.com/office/powerpoint/2010/main" val="367908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+ 2 Texte kurz (V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"/>
          <p:cNvSpPr>
            <a:spLocks noGrp="1"/>
          </p:cNvSpPr>
          <p:nvPr>
            <p:ph type="pic" idx="1"/>
          </p:nvPr>
        </p:nvSpPr>
        <p:spPr>
          <a:xfrm>
            <a:off x="1245600" y="3421062"/>
            <a:ext cx="8224948" cy="4853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u="none">
                <a:latin typeface="Calibri Ligh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1245600" y="8450741"/>
            <a:ext cx="8224948" cy="163763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3000" b="0" i="0" baseline="0">
                <a:solidFill>
                  <a:schemeClr val="tx1"/>
                </a:solidFill>
                <a:latin typeface="Calibri Ligh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Fließtext einfügen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245600" y="10475675"/>
            <a:ext cx="56642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400" spc="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Präsentationstitel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12237155" y="10502432"/>
            <a:ext cx="663372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indent="0" algn="r">
              <a:lnSpc>
                <a:spcPct val="100000"/>
              </a:lnSpc>
            </a:pPr>
            <a:fld id="{AA1CBDBD-CD1F-FC41-8E71-0738D45DBE8B}" type="slidenum">
              <a:rPr lang="de-DE" sz="1400" b="0" i="0" kern="0" spc="50" baseline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indent="0" algn="r">
                <a:lnSpc>
                  <a:spcPct val="100000"/>
                </a:lnSpc>
              </a:pPr>
              <a:t>‹Nr.›</a:t>
            </a:fld>
            <a:endParaRPr lang="de-DE" sz="1400" b="0" i="0" kern="0" spc="50" baseline="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1245600" y="1225278"/>
            <a:ext cx="11813110" cy="612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defRPr sz="4500" spc="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6" hasCustomPrompt="1"/>
          </p:nvPr>
        </p:nvSpPr>
        <p:spPr>
          <a:xfrm>
            <a:off x="1245600" y="2000620"/>
            <a:ext cx="11813110" cy="10656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3500" b="0" i="1" spc="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Untertitel 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idx="17"/>
          </p:nvPr>
        </p:nvSpPr>
        <p:spPr>
          <a:xfrm>
            <a:off x="10612326" y="3421062"/>
            <a:ext cx="8224948" cy="4853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u="none">
                <a:latin typeface="Calibri Ligh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8" hasCustomPrompt="1"/>
          </p:nvPr>
        </p:nvSpPr>
        <p:spPr>
          <a:xfrm>
            <a:off x="10612326" y="8450741"/>
            <a:ext cx="8224948" cy="163763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3000" b="0" i="0" baseline="0">
                <a:solidFill>
                  <a:schemeClr val="tx1"/>
                </a:solidFill>
                <a:latin typeface="Calibri Ligh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Fließtext einfügen</a:t>
            </a:r>
          </a:p>
        </p:txBody>
      </p:sp>
    </p:spTree>
    <p:extLst>
      <p:ext uri="{BB962C8B-B14F-4D97-AF65-F5344CB8AC3E}">
        <p14:creationId xmlns:p14="http://schemas.microsoft.com/office/powerpoint/2010/main" val="2720344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+ 2 Texte kurz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245600" y="10475675"/>
            <a:ext cx="56642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400" spc="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Präsentationstitel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12237155" y="10502432"/>
            <a:ext cx="663372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indent="0" algn="r">
              <a:lnSpc>
                <a:spcPct val="100000"/>
              </a:lnSpc>
            </a:pPr>
            <a:fld id="{AA1CBDBD-CD1F-FC41-8E71-0738D45DBE8B}" type="slidenum">
              <a:rPr lang="de-DE" sz="1400" b="0" i="0" kern="0" spc="50" baseline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indent="0" algn="r">
                <a:lnSpc>
                  <a:spcPct val="100000"/>
                </a:lnSpc>
              </a:pPr>
              <a:t>‹Nr.›</a:t>
            </a:fld>
            <a:endParaRPr lang="de-DE" sz="1400" b="0" i="0" kern="0" spc="50" baseline="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1245600" y="1225278"/>
            <a:ext cx="11813110" cy="612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defRPr sz="4500" spc="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6" hasCustomPrompt="1"/>
          </p:nvPr>
        </p:nvSpPr>
        <p:spPr>
          <a:xfrm>
            <a:off x="1245600" y="2000620"/>
            <a:ext cx="11813110" cy="10656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3500" b="0" i="1" spc="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Untertitel 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idx="1"/>
          </p:nvPr>
        </p:nvSpPr>
        <p:spPr>
          <a:xfrm>
            <a:off x="1245600" y="5249863"/>
            <a:ext cx="8224948" cy="4853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u="none">
                <a:latin typeface="Calibri Ligh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1245600" y="3421063"/>
            <a:ext cx="8224948" cy="163763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3000" b="0" i="0" baseline="0">
                <a:solidFill>
                  <a:schemeClr val="tx1"/>
                </a:solidFill>
                <a:latin typeface="Calibri Ligh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Fließtext einfügen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idx="17"/>
          </p:nvPr>
        </p:nvSpPr>
        <p:spPr>
          <a:xfrm>
            <a:off x="10612326" y="5249863"/>
            <a:ext cx="8224948" cy="4853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u="none">
                <a:latin typeface="Calibri Ligh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idx="18" hasCustomPrompt="1"/>
          </p:nvPr>
        </p:nvSpPr>
        <p:spPr>
          <a:xfrm>
            <a:off x="10612326" y="3421062"/>
            <a:ext cx="8224948" cy="163763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3000" b="0" i="0" baseline="0">
                <a:solidFill>
                  <a:schemeClr val="tx1"/>
                </a:solidFill>
                <a:latin typeface="Calibri Ligh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Fließtext einfügen</a:t>
            </a:r>
          </a:p>
        </p:txBody>
      </p:sp>
    </p:spTree>
    <p:extLst>
      <p:ext uri="{BB962C8B-B14F-4D97-AF65-F5344CB8AC3E}">
        <p14:creationId xmlns:p14="http://schemas.microsoft.com/office/powerpoint/2010/main" val="78775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245600" y="10475675"/>
            <a:ext cx="56642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400" spc="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Präsentationstitel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12237155" y="10502432"/>
            <a:ext cx="663372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indent="0" algn="r">
              <a:lnSpc>
                <a:spcPct val="100000"/>
              </a:lnSpc>
            </a:pPr>
            <a:fld id="{AA1CBDBD-CD1F-FC41-8E71-0738D45DBE8B}" type="slidenum">
              <a:rPr lang="de-DE" sz="1400" b="0" i="0" kern="0" spc="50" baseline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indent="0" algn="r">
                <a:lnSpc>
                  <a:spcPct val="100000"/>
                </a:lnSpc>
              </a:pPr>
              <a:t>‹Nr.›</a:t>
            </a:fld>
            <a:endParaRPr lang="de-DE" sz="1400" b="0" i="0" kern="0" spc="50" baseline="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1245600" y="1225278"/>
            <a:ext cx="11813110" cy="612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defRPr sz="4500" spc="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4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1245600" y="2000620"/>
            <a:ext cx="11813110" cy="10656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3500" b="0" i="1" spc="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Untertitel 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idx="1"/>
          </p:nvPr>
        </p:nvSpPr>
        <p:spPr>
          <a:xfrm>
            <a:off x="1245600" y="3421063"/>
            <a:ext cx="8224948" cy="6682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u="none">
                <a:latin typeface="Calibri Ligh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idx="17"/>
          </p:nvPr>
        </p:nvSpPr>
        <p:spPr>
          <a:xfrm>
            <a:off x="10597336" y="3421062"/>
            <a:ext cx="8224948" cy="6682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u="none">
                <a:latin typeface="Calibri Ligh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596257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128902" y="3423137"/>
            <a:ext cx="5496011" cy="54960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Calibri Ligh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Bildplatzhalter 2"/>
          <p:cNvSpPr>
            <a:spLocks noGrp="1"/>
          </p:cNvSpPr>
          <p:nvPr>
            <p:ph type="pic" idx="11"/>
          </p:nvPr>
        </p:nvSpPr>
        <p:spPr>
          <a:xfrm>
            <a:off x="13006185" y="3423137"/>
            <a:ext cx="5819725" cy="54960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Calibri Ligh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245600" y="10475675"/>
            <a:ext cx="56642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400" spc="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Präsentationstitel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12237155" y="10502432"/>
            <a:ext cx="663372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indent="0" algn="r">
              <a:lnSpc>
                <a:spcPct val="100000"/>
              </a:lnSpc>
            </a:pPr>
            <a:fld id="{AA1CBDBD-CD1F-FC41-8E71-0738D45DBE8B}" type="slidenum">
              <a:rPr lang="de-DE" sz="1400" b="0" i="0" kern="0" spc="50" baseline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indent="0" algn="r">
                <a:lnSpc>
                  <a:spcPct val="100000"/>
                </a:lnSpc>
              </a:pPr>
              <a:t>‹Nr.›</a:t>
            </a:fld>
            <a:endParaRPr lang="de-DE" sz="1400" b="0" i="0" kern="0" spc="50" baseline="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1245600" y="1225278"/>
            <a:ext cx="11813110" cy="612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defRPr sz="4500" spc="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4" name="Untertitel 2"/>
          <p:cNvSpPr>
            <a:spLocks noGrp="1"/>
          </p:cNvSpPr>
          <p:nvPr>
            <p:ph type="subTitle" idx="16" hasCustomPrompt="1"/>
          </p:nvPr>
        </p:nvSpPr>
        <p:spPr>
          <a:xfrm>
            <a:off x="1245600" y="2000620"/>
            <a:ext cx="11813110" cy="10656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3500" b="0" i="1" spc="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Untertitel 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idx="17"/>
          </p:nvPr>
        </p:nvSpPr>
        <p:spPr>
          <a:xfrm>
            <a:off x="1245600" y="3417728"/>
            <a:ext cx="5501420" cy="55014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Calibri Ligh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531855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en (Video, GIF, Film.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enplatzhalter 8"/>
          <p:cNvSpPr>
            <a:spLocks noGrp="1"/>
          </p:cNvSpPr>
          <p:nvPr>
            <p:ph type="media" sz="quarter" idx="10"/>
          </p:nvPr>
        </p:nvSpPr>
        <p:spPr>
          <a:xfrm>
            <a:off x="3471099" y="3436053"/>
            <a:ext cx="13161902" cy="644250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>
                <a:latin typeface="Calibri Light" pitchFamily="34" charset="0"/>
              </a:defRPr>
            </a:lvl1pPr>
          </a:lstStyle>
          <a:p>
            <a:r>
              <a:rPr lang="de-DE" dirty="0"/>
              <a:t>Mediaclip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245600" y="10475675"/>
            <a:ext cx="56642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400" spc="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Präsentationstitel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12237155" y="10502432"/>
            <a:ext cx="663372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indent="0" algn="r">
              <a:lnSpc>
                <a:spcPct val="100000"/>
              </a:lnSpc>
            </a:pPr>
            <a:fld id="{AA1CBDBD-CD1F-FC41-8E71-0738D45DBE8B}" type="slidenum">
              <a:rPr lang="de-DE" sz="1400" b="0" i="0" kern="0" spc="50" baseline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indent="0" algn="r">
                <a:lnSpc>
                  <a:spcPct val="100000"/>
                </a:lnSpc>
              </a:pPr>
              <a:t>‹Nr.›</a:t>
            </a:fld>
            <a:endParaRPr lang="de-DE" sz="1400" b="0" i="0" kern="0" spc="50" baseline="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1245600" y="1225278"/>
            <a:ext cx="11813110" cy="612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defRPr sz="4500" spc="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245600" y="2000620"/>
            <a:ext cx="11813110" cy="10656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3500" b="0" i="1" spc="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Untertitel </a:t>
            </a:r>
          </a:p>
        </p:txBody>
      </p:sp>
    </p:spTree>
    <p:extLst>
      <p:ext uri="{BB962C8B-B14F-4D97-AF65-F5344CB8AC3E}">
        <p14:creationId xmlns:p14="http://schemas.microsoft.com/office/powerpoint/2010/main" val="2777345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245600" y="1225278"/>
            <a:ext cx="11813110" cy="612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defRPr sz="4500" spc="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23" name="Tabellenplatzhalter 3"/>
          <p:cNvSpPr>
            <a:spLocks noGrp="1"/>
          </p:cNvSpPr>
          <p:nvPr>
            <p:ph type="tbl" sz="quarter" idx="10"/>
          </p:nvPr>
        </p:nvSpPr>
        <p:spPr>
          <a:xfrm>
            <a:off x="3471099" y="3436053"/>
            <a:ext cx="13161902" cy="6442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numCol="6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spc="50" baseline="0">
                <a:solidFill>
                  <a:schemeClr val="tx1"/>
                </a:solidFill>
                <a:latin typeface="Calibri Light" pitchFamily="34" charset="0"/>
              </a:defRPr>
            </a:lvl1pPr>
          </a:lstStyle>
          <a:p>
            <a:r>
              <a:rPr lang="de-DE" dirty="0"/>
              <a:t>Tabelle durch Klicken auf Symbol hinzufügen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245600" y="10475675"/>
            <a:ext cx="56642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400" spc="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Präsentationstitel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12237155" y="10502432"/>
            <a:ext cx="663372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indent="0" algn="r">
              <a:lnSpc>
                <a:spcPct val="100000"/>
              </a:lnSpc>
            </a:pPr>
            <a:fld id="{AA1CBDBD-CD1F-FC41-8E71-0738D45DBE8B}" type="slidenum">
              <a:rPr lang="de-DE" sz="1400" b="0" i="0" kern="0" spc="50" baseline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indent="0" algn="r">
                <a:lnSpc>
                  <a:spcPct val="100000"/>
                </a:lnSpc>
              </a:pPr>
              <a:t>‹Nr.›</a:t>
            </a:fld>
            <a:endParaRPr lang="de-DE" sz="1400" b="0" i="0" kern="0" spc="50" baseline="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245600" y="2000620"/>
            <a:ext cx="11813110" cy="10656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3500" b="0" i="1" spc="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Untertitel </a:t>
            </a:r>
          </a:p>
        </p:txBody>
      </p:sp>
    </p:spTree>
    <p:extLst>
      <p:ext uri="{BB962C8B-B14F-4D97-AF65-F5344CB8AC3E}">
        <p14:creationId xmlns:p14="http://schemas.microsoft.com/office/powerpoint/2010/main" val="411795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68 -0.37668 C 0.22002 -0.3865 0.35344 -0.39618 0.35612 -0.37668 C 0.3588 -0.35718 0.18291 -0.33403 0.10279 -0.2594 C 0.02266 -0.18476 -0.12963 0.02469 -0.12458 0.07099 C -0.11952 0.11728 0.08802 0.06776 0.13294 0.01866 C 0.17786 -0.03044 0.16673 -0.26473 0.14486 -0.2232 C 0.123 -0.18168 0.0105 0.17396 0.00174 0.2681 C -0.00703 0.36223 0.04263 0.35185 0.09229 0.34161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 userDrawn="1"/>
        </p:nvSpPr>
        <p:spPr>
          <a:xfrm>
            <a:off x="1243805" y="7459264"/>
            <a:ext cx="3687959" cy="3249608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0" marR="386080">
              <a:lnSpc>
                <a:spcPct val="100000"/>
              </a:lnSpc>
              <a:spcBef>
                <a:spcPts val="0"/>
              </a:spcBef>
            </a:pPr>
            <a:r>
              <a:rPr sz="1450" b="1" spc="30" dirty="0">
                <a:solidFill>
                  <a:schemeClr val="tx1"/>
                </a:solidFill>
                <a:latin typeface="+mn-lt"/>
                <a:cs typeface="Calibri"/>
              </a:rPr>
              <a:t>LTS Licht &amp; Leuchten GmbH  </a:t>
            </a:r>
            <a:endParaRPr lang="de-DE" sz="1450" b="1" spc="3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0" marR="386080">
              <a:lnSpc>
                <a:spcPct val="100000"/>
              </a:lnSpc>
              <a:spcBef>
                <a:spcPts val="0"/>
              </a:spcBef>
            </a:pPr>
            <a:r>
              <a:rPr sz="1450" b="1" spc="30" dirty="0" err="1">
                <a:solidFill>
                  <a:schemeClr val="tx1"/>
                </a:solidFill>
                <a:latin typeface="+mn-lt"/>
                <a:cs typeface="Calibri"/>
              </a:rPr>
              <a:t>Waldesch</a:t>
            </a:r>
            <a:r>
              <a:rPr sz="1450" b="1" spc="30" dirty="0">
                <a:solidFill>
                  <a:schemeClr val="tx1"/>
                </a:solidFill>
                <a:latin typeface="+mn-lt"/>
                <a:cs typeface="Calibri"/>
              </a:rPr>
              <a:t> 24, 88069 Tettnang,</a:t>
            </a:r>
            <a:endParaRPr sz="1450" spc="3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sz="1450" b="1" spc="30" dirty="0">
                <a:solidFill>
                  <a:schemeClr val="tx1"/>
                </a:solidFill>
                <a:latin typeface="+mn-lt"/>
                <a:cs typeface="Calibri"/>
              </a:rPr>
              <a:t>Deutschland</a:t>
            </a:r>
            <a:endParaRPr sz="1450" spc="3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450" spc="30" dirty="0">
                <a:solidFill>
                  <a:schemeClr val="tx1"/>
                </a:solidFill>
                <a:latin typeface="+mn-lt"/>
                <a:cs typeface="Calibri"/>
              </a:rPr>
              <a:t>www.lts-licht.de</a:t>
            </a: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450" spc="30" dirty="0">
                <a:solidFill>
                  <a:schemeClr val="tx1"/>
                </a:solidFill>
                <a:latin typeface="+mn-lt"/>
                <a:cs typeface="Calibri"/>
              </a:rPr>
              <a:t>Eine Tochter der Fagerhult-Gruppe.</a:t>
            </a: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450" b="1" spc="30" dirty="0">
                <a:solidFill>
                  <a:schemeClr val="tx1"/>
                </a:solidFill>
                <a:latin typeface="+mn-lt"/>
                <a:cs typeface="Calibri"/>
              </a:rPr>
              <a:t>E-Mail: </a:t>
            </a:r>
            <a:r>
              <a:rPr sz="1450" spc="30" dirty="0">
                <a:solidFill>
                  <a:schemeClr val="tx1"/>
                </a:solidFill>
                <a:latin typeface="+mn-lt"/>
                <a:cs typeface="Calibri"/>
              </a:rPr>
              <a:t>info@lts-licht.de</a:t>
            </a:r>
            <a:endParaRPr lang="de-DE" sz="1450" spc="3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50" b="1" spc="30" dirty="0">
                <a:solidFill>
                  <a:schemeClr val="tx1"/>
                </a:solidFill>
                <a:latin typeface="+mn-lt"/>
                <a:cs typeface="Calibri"/>
              </a:rPr>
              <a:t>Telefon: </a:t>
            </a:r>
            <a:r>
              <a:rPr lang="is-IS" sz="1450" spc="30" dirty="0">
                <a:solidFill>
                  <a:schemeClr val="tx1"/>
                </a:solidFill>
                <a:latin typeface="+mn-lt"/>
                <a:cs typeface="Calibri"/>
              </a:rPr>
              <a:t>+49 (0) 7542 93 07-0</a:t>
            </a:r>
            <a:r>
              <a:rPr lang="de-DE" sz="1450" b="1" spc="3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endParaRPr sz="1450" b="1" spc="3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450" b="1" spc="30" dirty="0">
                <a:solidFill>
                  <a:schemeClr val="tx1"/>
                </a:solidFill>
                <a:latin typeface="+mn-lt"/>
                <a:cs typeface="Calibri"/>
              </a:rPr>
              <a:t>Fax</a:t>
            </a:r>
            <a:r>
              <a:rPr lang="de-DE" sz="1450" b="1" spc="30" dirty="0">
                <a:solidFill>
                  <a:schemeClr val="tx1"/>
                </a:solidFill>
                <a:latin typeface="+mn-lt"/>
                <a:cs typeface="Calibri"/>
              </a:rPr>
              <a:t> National</a:t>
            </a:r>
            <a:r>
              <a:rPr sz="1450" b="1" spc="30" dirty="0">
                <a:solidFill>
                  <a:schemeClr val="tx1"/>
                </a:solidFill>
                <a:latin typeface="+mn-lt"/>
                <a:cs typeface="Calibri"/>
              </a:rPr>
              <a:t>: </a:t>
            </a:r>
            <a:r>
              <a:rPr sz="1450" spc="30" dirty="0">
                <a:solidFill>
                  <a:schemeClr val="tx1"/>
                </a:solidFill>
                <a:latin typeface="+mn-lt"/>
                <a:cs typeface="Calibri"/>
              </a:rPr>
              <a:t>+49 (0) 7542 93 07-</a:t>
            </a:r>
            <a:r>
              <a:rPr lang="de-DE" sz="1450" spc="30" dirty="0">
                <a:solidFill>
                  <a:schemeClr val="tx1"/>
                </a:solidFill>
                <a:latin typeface="+mn-lt"/>
                <a:cs typeface="Calibri"/>
              </a:rPr>
              <a:t>147</a:t>
            </a:r>
          </a:p>
          <a:p>
            <a:pPr marL="12700" marR="0" indent="0" algn="l" defTabSz="897621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50" b="1" spc="30" dirty="0">
                <a:solidFill>
                  <a:schemeClr val="tx1"/>
                </a:solidFill>
                <a:latin typeface="+mn-lt"/>
                <a:cs typeface="Calibri"/>
              </a:rPr>
              <a:t>Fax International: </a:t>
            </a:r>
            <a:r>
              <a:rPr lang="fr-FR" sz="1450" spc="30" dirty="0">
                <a:solidFill>
                  <a:schemeClr val="tx1"/>
                </a:solidFill>
                <a:latin typeface="+mn-lt"/>
                <a:cs typeface="Calibri"/>
              </a:rPr>
              <a:t>+49 (0) 7542 93 07-520</a:t>
            </a: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450" b="1" spc="30" dirty="0" err="1">
                <a:solidFill>
                  <a:schemeClr val="tx1"/>
                </a:solidFill>
                <a:latin typeface="+mn-lt"/>
                <a:cs typeface="Calibri"/>
              </a:rPr>
              <a:t>Verfasser</a:t>
            </a:r>
            <a:r>
              <a:rPr sz="1450" b="1" spc="30" dirty="0">
                <a:solidFill>
                  <a:schemeClr val="tx1"/>
                </a:solidFill>
                <a:latin typeface="+mn-lt"/>
                <a:cs typeface="Calibri"/>
              </a:rPr>
              <a:t>:</a:t>
            </a:r>
            <a:endParaRPr sz="1450" spc="3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450" b="1" spc="30" dirty="0">
                <a:solidFill>
                  <a:schemeClr val="tx1"/>
                </a:solidFill>
                <a:latin typeface="+mn-lt"/>
                <a:cs typeface="Calibri"/>
              </a:rPr>
              <a:t>E-Mail: </a:t>
            </a:r>
            <a:endParaRPr sz="1450" spc="3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450" b="1" spc="30" dirty="0">
                <a:solidFill>
                  <a:schemeClr val="tx1"/>
                </a:solidFill>
                <a:latin typeface="+mn-lt"/>
                <a:cs typeface="Calibri"/>
              </a:rPr>
              <a:t>Telefon: </a:t>
            </a:r>
            <a:endParaRPr sz="1450" spc="30" dirty="0">
              <a:solidFill>
                <a:schemeClr val="tx1"/>
              </a:solidFill>
              <a:latin typeface="+mn-lt"/>
              <a:cs typeface="Calibri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12237155" y="10502432"/>
            <a:ext cx="663372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indent="0" algn="r">
              <a:lnSpc>
                <a:spcPct val="100000"/>
              </a:lnSpc>
            </a:pPr>
            <a:fld id="{AA1CBDBD-CD1F-FC41-8E71-0738D45DBE8B}" type="slidenum">
              <a:rPr lang="de-DE" sz="1400" b="0" i="0" kern="0" spc="50" baseline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pPr indent="0" algn="r">
                <a:lnSpc>
                  <a:spcPct val="100000"/>
                </a:lnSpc>
              </a:pPr>
              <a:t>‹Nr.›</a:t>
            </a:fld>
            <a:endParaRPr lang="de-DE" sz="1400" b="0" i="0" kern="0" spc="50" baseline="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12237155" y="10502432"/>
            <a:ext cx="663372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indent="0" algn="r">
              <a:lnSpc>
                <a:spcPct val="100000"/>
              </a:lnSpc>
            </a:pPr>
            <a:fld id="{AA1CBDBD-CD1F-FC41-8E71-0738D45DBE8B}" type="slidenum">
              <a:rPr lang="de-DE" sz="1400" b="0" i="0" kern="0" spc="50" baseline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indent="0" algn="r">
                <a:lnSpc>
                  <a:spcPct val="100000"/>
                </a:lnSpc>
              </a:pPr>
              <a:t>‹Nr.›</a:t>
            </a:fld>
            <a:endParaRPr lang="de-DE" sz="1400" b="0" i="0" kern="0" spc="50" baseline="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099393" y="9998637"/>
            <a:ext cx="5667374" cy="223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45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Max Mustermann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half" idx="16" hasCustomPrompt="1"/>
          </p:nvPr>
        </p:nvSpPr>
        <p:spPr>
          <a:xfrm>
            <a:off x="1848890" y="10229823"/>
            <a:ext cx="5917877" cy="223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45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err="1"/>
              <a:t>m.mustermann@lts-licht.de</a:t>
            </a:r>
            <a:endParaRPr lang="de-DE" dirty="0"/>
          </a:p>
        </p:txBody>
      </p:sp>
      <p:sp>
        <p:nvSpPr>
          <p:cNvPr id="14" name="Textplatzhalter 3"/>
          <p:cNvSpPr>
            <a:spLocks noGrp="1"/>
          </p:cNvSpPr>
          <p:nvPr>
            <p:ph type="body" sz="half" idx="18" hasCustomPrompt="1"/>
          </p:nvPr>
        </p:nvSpPr>
        <p:spPr>
          <a:xfrm>
            <a:off x="1944666" y="10474057"/>
            <a:ext cx="5822101" cy="223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45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+49 (0) 7542 93 07-34</a:t>
            </a:r>
          </a:p>
        </p:txBody>
      </p:sp>
      <p:pic>
        <p:nvPicPr>
          <p:cNvPr id="13" name="Bild 12" descr="LTS_Claim_DE_100SW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414" y="4847167"/>
            <a:ext cx="5338628" cy="157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9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08125" y="3513138"/>
            <a:ext cx="17091025" cy="24257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16250" y="6410325"/>
            <a:ext cx="14074775" cy="28892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E122-C5C5-45AC-9F6B-E05A9BD8ADB4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6D94-189A-427A-9379-B02F4F82DA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839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E122-C5C5-45AC-9F6B-E05A9BD8ADB4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6D94-189A-427A-9379-B02F4F82DA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08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7440" y="1746533"/>
            <a:ext cx="15086198" cy="7815489"/>
          </a:xfrm>
          <a:prstGeom prst="rect">
            <a:avLst/>
          </a:prstGeom>
        </p:spPr>
      </p:pic>
      <p:sp>
        <p:nvSpPr>
          <p:cNvPr id="6" name="Titel 17"/>
          <p:cNvSpPr>
            <a:spLocks noGrp="1"/>
          </p:cNvSpPr>
          <p:nvPr>
            <p:ph type="title" hasCustomPrompt="1"/>
          </p:nvPr>
        </p:nvSpPr>
        <p:spPr>
          <a:xfrm>
            <a:off x="2527440" y="9667425"/>
            <a:ext cx="15095040" cy="62662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500" spc="50"/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3197476" y="10475675"/>
            <a:ext cx="56642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spcBef>
                <a:spcPts val="0"/>
              </a:spcBef>
              <a:buNone/>
              <a:defRPr sz="1400" spc="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TT.MM.JJJJ</a:t>
            </a:r>
          </a:p>
        </p:txBody>
      </p:sp>
    </p:spTree>
    <p:extLst>
      <p:ext uri="{BB962C8B-B14F-4D97-AF65-F5344CB8AC3E}">
        <p14:creationId xmlns:p14="http://schemas.microsoft.com/office/powerpoint/2010/main" val="3128949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89088" y="7267575"/>
            <a:ext cx="17091025" cy="2247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89088" y="4794250"/>
            <a:ext cx="17091025" cy="24733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E122-C5C5-45AC-9F6B-E05A9BD8ADB4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6D94-189A-427A-9379-B02F4F82DA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259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04888" y="2640013"/>
            <a:ext cx="8972550" cy="746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129838" y="2640013"/>
            <a:ext cx="8972550" cy="746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E122-C5C5-45AC-9F6B-E05A9BD8ADB4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6D94-189A-427A-9379-B02F4F82DA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024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04888" y="2532063"/>
            <a:ext cx="8885237" cy="1055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04888" y="3587750"/>
            <a:ext cx="8885237" cy="6516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0213975" y="2532063"/>
            <a:ext cx="8888413" cy="1055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0213975" y="3587750"/>
            <a:ext cx="8888413" cy="6516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E122-C5C5-45AC-9F6B-E05A9BD8ADB4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6D94-189A-427A-9379-B02F4F82DA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382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E122-C5C5-45AC-9F6B-E05A9BD8ADB4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6D94-189A-427A-9379-B02F4F82DA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089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E122-C5C5-45AC-9F6B-E05A9BD8ADB4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6D94-189A-427A-9379-B02F4F82DA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513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4888" y="450850"/>
            <a:ext cx="6615112" cy="1916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61300" y="450850"/>
            <a:ext cx="11241088" cy="9653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04888" y="2366963"/>
            <a:ext cx="6615112" cy="7737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E122-C5C5-45AC-9F6B-E05A9BD8ADB4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6D94-189A-427A-9379-B02F4F82DA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6423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1763" y="7918450"/>
            <a:ext cx="12063412" cy="933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941763" y="1011238"/>
            <a:ext cx="12063412" cy="67865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941763" y="8851900"/>
            <a:ext cx="12063412" cy="1328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E122-C5C5-45AC-9F6B-E05A9BD8ADB4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6D94-189A-427A-9379-B02F4F82DA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679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E122-C5C5-45AC-9F6B-E05A9BD8ADB4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6D94-189A-427A-9379-B02F4F82DA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620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4578013" y="452438"/>
            <a:ext cx="4524375" cy="9652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04888" y="452438"/>
            <a:ext cx="13420725" cy="96520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E122-C5C5-45AC-9F6B-E05A9BD8ADB4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6D94-189A-427A-9379-B02F4F82DA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5932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08125" y="3513138"/>
            <a:ext cx="17091025" cy="24257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16250" y="6410325"/>
            <a:ext cx="14074775" cy="28892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B3D5-A5F5-4A61-AA7B-8555C1B17AC0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7F31-BB9D-4AC6-9570-2EC9C3201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87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 (V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7439" y="1746533"/>
            <a:ext cx="15086199" cy="7815489"/>
          </a:xfrm>
          <a:prstGeom prst="rect">
            <a:avLst/>
          </a:prstGeom>
        </p:spPr>
      </p:pic>
      <p:sp>
        <p:nvSpPr>
          <p:cNvPr id="8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3197476" y="10475675"/>
            <a:ext cx="56642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spcBef>
                <a:spcPts val="0"/>
              </a:spcBef>
              <a:buNone/>
              <a:defRPr sz="1400" spc="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TT.MM.JJJJ</a:t>
            </a:r>
          </a:p>
        </p:txBody>
      </p:sp>
      <p:sp>
        <p:nvSpPr>
          <p:cNvPr id="9" name="Titel 17"/>
          <p:cNvSpPr>
            <a:spLocks noGrp="1"/>
          </p:cNvSpPr>
          <p:nvPr>
            <p:ph type="title" hasCustomPrompt="1"/>
          </p:nvPr>
        </p:nvSpPr>
        <p:spPr>
          <a:xfrm>
            <a:off x="2527439" y="9667425"/>
            <a:ext cx="15095040" cy="62662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500" spc="50"/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31289499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B3D5-A5F5-4A61-AA7B-8555C1B17AC0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7F31-BB9D-4AC6-9570-2EC9C3201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8891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89088" y="7267575"/>
            <a:ext cx="17091025" cy="2247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89088" y="4794250"/>
            <a:ext cx="17091025" cy="24733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B3D5-A5F5-4A61-AA7B-8555C1B17AC0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7F31-BB9D-4AC6-9570-2EC9C3201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035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04888" y="2640013"/>
            <a:ext cx="8972550" cy="746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129838" y="2640013"/>
            <a:ext cx="8972550" cy="746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B3D5-A5F5-4A61-AA7B-8555C1B17AC0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7F31-BB9D-4AC6-9570-2EC9C3201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7388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04888" y="2532063"/>
            <a:ext cx="8885237" cy="1055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04888" y="3587750"/>
            <a:ext cx="8885237" cy="6516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0213975" y="2532063"/>
            <a:ext cx="8888413" cy="1055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0213975" y="3587750"/>
            <a:ext cx="8888413" cy="6516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B3D5-A5F5-4A61-AA7B-8555C1B17AC0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7F31-BB9D-4AC6-9570-2EC9C3201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465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B3D5-A5F5-4A61-AA7B-8555C1B17AC0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7F31-BB9D-4AC6-9570-2EC9C3201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348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B3D5-A5F5-4A61-AA7B-8555C1B17AC0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7F31-BB9D-4AC6-9570-2EC9C3201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775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4888" y="450850"/>
            <a:ext cx="6615112" cy="1916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61300" y="450850"/>
            <a:ext cx="11241088" cy="9653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04888" y="2366963"/>
            <a:ext cx="6615112" cy="7737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B3D5-A5F5-4A61-AA7B-8555C1B17AC0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7F31-BB9D-4AC6-9570-2EC9C3201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746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1763" y="7918450"/>
            <a:ext cx="12063412" cy="933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941763" y="1011238"/>
            <a:ext cx="12063412" cy="67865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941763" y="8851900"/>
            <a:ext cx="12063412" cy="1328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B3D5-A5F5-4A61-AA7B-8555C1B17AC0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7F31-BB9D-4AC6-9570-2EC9C3201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754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B3D5-A5F5-4A61-AA7B-8555C1B17AC0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7F31-BB9D-4AC6-9570-2EC9C3201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8478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4578013" y="452438"/>
            <a:ext cx="4524375" cy="9652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04888" y="452438"/>
            <a:ext cx="13420725" cy="96520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B3D5-A5F5-4A61-AA7B-8555C1B17AC0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7F31-BB9D-4AC6-9570-2EC9C3201A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33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 (V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8599" y="1746534"/>
            <a:ext cx="15095040" cy="7820070"/>
          </a:xfrm>
          <a:prstGeom prst="rect">
            <a:avLst/>
          </a:prstGeom>
        </p:spPr>
      </p:pic>
      <p:sp>
        <p:nvSpPr>
          <p:cNvPr id="8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3197476" y="10475675"/>
            <a:ext cx="56642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spcBef>
                <a:spcPts val="0"/>
              </a:spcBef>
              <a:buNone/>
              <a:defRPr sz="1400" spc="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TT.MM.JJJJ</a:t>
            </a:r>
          </a:p>
        </p:txBody>
      </p:sp>
      <p:sp>
        <p:nvSpPr>
          <p:cNvPr id="9" name="Titel 17"/>
          <p:cNvSpPr>
            <a:spLocks noGrp="1"/>
          </p:cNvSpPr>
          <p:nvPr>
            <p:ph type="title" hasCustomPrompt="1"/>
          </p:nvPr>
        </p:nvSpPr>
        <p:spPr>
          <a:xfrm>
            <a:off x="2527440" y="9667425"/>
            <a:ext cx="15095040" cy="62662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500" spc="50"/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125002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251589" y="251591"/>
            <a:ext cx="19604094" cy="108492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noFill/>
              </a:ln>
              <a:effectLst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245600" y="10475675"/>
            <a:ext cx="56642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400" spc="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Präsentationstitel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12227950" y="10502432"/>
            <a:ext cx="663372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indent="0" algn="r">
              <a:lnSpc>
                <a:spcPct val="100000"/>
              </a:lnSpc>
            </a:pPr>
            <a:fld id="{AA1CBDBD-CD1F-FC41-8E71-0738D45DBE8B}" type="slidenum">
              <a:rPr lang="de-DE" sz="1400" b="0" i="0" kern="0" spc="50" baseline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 indent="0" algn="r">
                <a:lnSpc>
                  <a:spcPct val="100000"/>
                </a:lnSpc>
              </a:pPr>
              <a:t>‹Nr.›</a:t>
            </a:fld>
            <a:endParaRPr lang="de-DE" sz="1400" b="0" i="0" kern="0" spc="50" baseline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6" name="Bild 15" descr="LTS logo_neu_2017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7476" y="699737"/>
            <a:ext cx="1804200" cy="705702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245600" y="1225278"/>
            <a:ext cx="11813110" cy="612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defRPr sz="4500" spc="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245600" y="2000620"/>
            <a:ext cx="11813110" cy="10656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3500" b="0" i="1" spc="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Untertitel </a:t>
            </a:r>
          </a:p>
        </p:txBody>
      </p:sp>
    </p:spTree>
    <p:extLst>
      <p:ext uri="{BB962C8B-B14F-4D97-AF65-F5344CB8AC3E}">
        <p14:creationId xmlns:p14="http://schemas.microsoft.com/office/powerpoint/2010/main" val="323657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spunk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/>
          <p:cNvSpPr txBox="1"/>
          <p:nvPr userDrawn="1"/>
        </p:nvSpPr>
        <p:spPr>
          <a:xfrm>
            <a:off x="23423212" y="9070923"/>
            <a:ext cx="18466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5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245600" y="10475675"/>
            <a:ext cx="56642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400" spc="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Präsentationstitel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12237155" y="10502432"/>
            <a:ext cx="663372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indent="0" algn="r">
              <a:lnSpc>
                <a:spcPct val="100000"/>
              </a:lnSpc>
            </a:pPr>
            <a:fld id="{AA1CBDBD-CD1F-FC41-8E71-0738D45DBE8B}" type="slidenum">
              <a:rPr lang="de-DE" sz="1400" b="0" i="0" kern="0" spc="50" baseline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indent="0" algn="r">
                <a:lnSpc>
                  <a:spcPct val="100000"/>
                </a:lnSpc>
              </a:pPr>
              <a:t>‹Nr.›</a:t>
            </a:fld>
            <a:endParaRPr lang="de-DE" sz="1400" b="0" i="0" kern="0" spc="50" baseline="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9" name="Inhaltsplatzhalter 22"/>
          <p:cNvSpPr>
            <a:spLocks noGrp="1"/>
          </p:cNvSpPr>
          <p:nvPr>
            <p:ph sz="quarter" idx="10" hasCustomPrompt="1"/>
          </p:nvPr>
        </p:nvSpPr>
        <p:spPr>
          <a:xfrm>
            <a:off x="1245600" y="3417757"/>
            <a:ext cx="17591676" cy="6046917"/>
          </a:xfrm>
          <a:prstGeom prst="rect">
            <a:avLst/>
          </a:prstGeom>
        </p:spPr>
        <p:txBody>
          <a:bodyPr vert="horz" wrap="square" lIns="0" tIns="0" rIns="0" bIns="0" numCol="1" anchor="t" anchorCtr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Lucida Grande"/>
              <a:buChar char="_"/>
              <a:defRPr sz="3000" b="0" i="0" u="none" spc="100" baseline="0">
                <a:latin typeface="Calibri Light" pitchFamily="34" charset="0"/>
              </a:defRPr>
            </a:lvl1pPr>
            <a:lvl2pPr marL="9144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Lucida Grande"/>
              <a:buChar char="_"/>
              <a:defRPr sz="3000" b="0" i="0" u="none" spc="100" baseline="0">
                <a:latin typeface="Calibri Light" pitchFamily="34" charset="0"/>
              </a:defRPr>
            </a:lvl2pPr>
            <a:lvl3pPr marL="12573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Lucida Grande"/>
              <a:buChar char="_"/>
              <a:defRPr sz="3000" b="0" i="0" u="none" spc="100" baseline="0">
                <a:latin typeface="Calibri Light" pitchFamily="34" charset="0"/>
              </a:defRPr>
            </a:lvl3pPr>
            <a:lvl4pPr marL="17145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Lucida Grande"/>
              <a:buChar char="_"/>
              <a:defRPr sz="3000" b="0" i="0" u="none" spc="100" baseline="0">
                <a:latin typeface="Calibri Light" pitchFamily="34" charset="0"/>
              </a:defRPr>
            </a:lvl4pPr>
            <a:lvl5pPr marL="21717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Lucida Grande"/>
              <a:buChar char="_"/>
              <a:defRPr sz="3000" b="0" i="0" u="none" spc="100" baseline="0">
                <a:latin typeface="Calibri Light" pitchFamily="34" charset="0"/>
              </a:defRPr>
            </a:lvl5pPr>
          </a:lstStyle>
          <a:p>
            <a:pPr lvl="0"/>
            <a:r>
              <a:rPr lang="de-DE" dirty="0"/>
              <a:t>Gliederungspunkte auflisten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245600" y="1225278"/>
            <a:ext cx="11813110" cy="612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defRPr sz="4500" spc="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245600" y="2000620"/>
            <a:ext cx="11813110" cy="10656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3500" b="0" i="1" spc="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Untertitel </a:t>
            </a:r>
          </a:p>
        </p:txBody>
      </p:sp>
    </p:spTree>
    <p:extLst>
      <p:ext uri="{BB962C8B-B14F-4D97-AF65-F5344CB8AC3E}">
        <p14:creationId xmlns:p14="http://schemas.microsoft.com/office/powerpoint/2010/main" val="1168485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1245600" y="3421063"/>
            <a:ext cx="17591675" cy="604361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aseline="0">
                <a:solidFill>
                  <a:schemeClr val="tx1"/>
                </a:solidFill>
                <a:latin typeface="Calibri Ligh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Fließtext einfügen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245600" y="10475675"/>
            <a:ext cx="56642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400" spc="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Präsentationstitel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12237155" y="10502432"/>
            <a:ext cx="663372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indent="0" algn="r">
              <a:lnSpc>
                <a:spcPct val="100000"/>
              </a:lnSpc>
            </a:pPr>
            <a:fld id="{AA1CBDBD-CD1F-FC41-8E71-0738D45DBE8B}" type="slidenum">
              <a:rPr lang="de-DE" sz="1400" b="0" i="0" kern="0" spc="50" baseline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indent="0" algn="r">
                <a:lnSpc>
                  <a:spcPct val="100000"/>
                </a:lnSpc>
              </a:pPr>
              <a:t>‹Nr.›</a:t>
            </a:fld>
            <a:endParaRPr lang="de-DE" sz="1400" b="0" i="0" kern="0" spc="50" baseline="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1245600" y="1225278"/>
            <a:ext cx="11813110" cy="612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defRPr sz="4500" spc="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245600" y="2000620"/>
            <a:ext cx="11813110" cy="10656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3500" b="0" i="1" spc="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Untertitel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950" y="-162321"/>
            <a:ext cx="20483142" cy="1147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01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spunkte + Bild (V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245600" y="3421064"/>
            <a:ext cx="8005347" cy="6043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Calibri Ligh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8" name="Inhaltsplatzhalter 22"/>
          <p:cNvSpPr>
            <a:spLocks noGrp="1"/>
          </p:cNvSpPr>
          <p:nvPr>
            <p:ph sz="quarter" idx="10" hasCustomPrompt="1"/>
          </p:nvPr>
        </p:nvSpPr>
        <p:spPr>
          <a:xfrm>
            <a:off x="10030996" y="3421063"/>
            <a:ext cx="8776299" cy="6043611"/>
          </a:xfrm>
          <a:prstGeom prst="rect">
            <a:avLst/>
          </a:prstGeom>
        </p:spPr>
        <p:txBody>
          <a:bodyPr vert="horz" wrap="square" lIns="0" tIns="0" rIns="0" bIns="0" numCol="1" anchor="t" anchorCtr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Lucida Grande"/>
              <a:buChar char="_"/>
              <a:defRPr sz="3000" b="0" i="0" u="none" spc="100" baseline="0">
                <a:latin typeface="Calibri Light" pitchFamily="34" charset="0"/>
              </a:defRPr>
            </a:lvl1pPr>
            <a:lvl2pPr marL="9144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Lucida Grande"/>
              <a:buChar char="_"/>
              <a:defRPr sz="3000" b="0" i="0" u="none" spc="100" baseline="0">
                <a:latin typeface="Calibri Light" pitchFamily="34" charset="0"/>
              </a:defRPr>
            </a:lvl2pPr>
            <a:lvl3pPr marL="12573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Lucida Grande"/>
              <a:buChar char="_"/>
              <a:defRPr sz="3000" b="0" i="0" u="none" spc="100" baseline="0">
                <a:latin typeface="Calibri Light" pitchFamily="34" charset="0"/>
              </a:defRPr>
            </a:lvl3pPr>
            <a:lvl4pPr marL="17145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Lucida Grande"/>
              <a:buChar char="_"/>
              <a:defRPr sz="3000" b="0" i="0" u="none" spc="100" baseline="0">
                <a:latin typeface="Calibri Light" pitchFamily="34" charset="0"/>
              </a:defRPr>
            </a:lvl4pPr>
            <a:lvl5pPr marL="21717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Lucida Grande"/>
              <a:buChar char="_"/>
              <a:defRPr sz="3000" b="0" i="0" u="none" spc="100" baseline="0">
                <a:latin typeface="Calibri Light" pitchFamily="34" charset="0"/>
              </a:defRPr>
            </a:lvl5pPr>
          </a:lstStyle>
          <a:p>
            <a:pPr lvl="0"/>
            <a:r>
              <a:rPr lang="de-DE" dirty="0"/>
              <a:t>Gliederungspunkte auflisten oder Fließtext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245600" y="10475675"/>
            <a:ext cx="56642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400" spc="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Präsentationstitel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12237155" y="10502432"/>
            <a:ext cx="663372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indent="0" algn="r">
              <a:lnSpc>
                <a:spcPct val="100000"/>
              </a:lnSpc>
            </a:pPr>
            <a:fld id="{AA1CBDBD-CD1F-FC41-8E71-0738D45DBE8B}" type="slidenum">
              <a:rPr lang="de-DE" sz="1400" b="0" i="0" kern="0" spc="50" baseline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indent="0" algn="r">
                <a:lnSpc>
                  <a:spcPct val="100000"/>
                </a:lnSpc>
              </a:pPr>
              <a:t>‹Nr.›</a:t>
            </a:fld>
            <a:endParaRPr lang="de-DE" sz="1400" b="0" i="0" kern="0" spc="50" baseline="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1245600" y="1225278"/>
            <a:ext cx="11813110" cy="612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defRPr sz="4500" spc="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0" name="Untertitel 2"/>
          <p:cNvSpPr>
            <a:spLocks noGrp="1"/>
          </p:cNvSpPr>
          <p:nvPr>
            <p:ph type="subTitle" idx="11" hasCustomPrompt="1"/>
          </p:nvPr>
        </p:nvSpPr>
        <p:spPr>
          <a:xfrm>
            <a:off x="1245600" y="2000620"/>
            <a:ext cx="11813110" cy="10656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3500" b="0" i="1" spc="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Untertitel </a:t>
            </a:r>
          </a:p>
        </p:txBody>
      </p:sp>
    </p:spTree>
    <p:extLst>
      <p:ext uri="{BB962C8B-B14F-4D97-AF65-F5344CB8AC3E}">
        <p14:creationId xmlns:p14="http://schemas.microsoft.com/office/powerpoint/2010/main" val="131261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spunkte + Bild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802689" y="3421064"/>
            <a:ext cx="8005347" cy="6043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Calibri Ligh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9" name="Inhaltsplatzhalter 22"/>
          <p:cNvSpPr>
            <a:spLocks noGrp="1"/>
          </p:cNvSpPr>
          <p:nvPr>
            <p:ph sz="quarter" idx="10" hasCustomPrompt="1"/>
          </p:nvPr>
        </p:nvSpPr>
        <p:spPr>
          <a:xfrm>
            <a:off x="1245600" y="3421063"/>
            <a:ext cx="8809905" cy="6043611"/>
          </a:xfrm>
          <a:prstGeom prst="rect">
            <a:avLst/>
          </a:prstGeom>
        </p:spPr>
        <p:txBody>
          <a:bodyPr vert="horz" wrap="square" lIns="0" tIns="0" rIns="0" bIns="0" numCol="1" anchor="t" anchorCtr="0">
            <a:normAutofit/>
          </a:bodyPr>
          <a:lstStyle>
            <a:lvl1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Lucida Grande"/>
              <a:buChar char="_"/>
              <a:defRPr sz="3000" b="0" i="0" u="none" spc="100" baseline="0">
                <a:latin typeface="Calibri Light" pitchFamily="34" charset="0"/>
              </a:defRPr>
            </a:lvl1pPr>
            <a:lvl2pPr marL="9144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Lucida Grande"/>
              <a:buChar char="_"/>
              <a:defRPr sz="3000" b="0" i="0" u="none" spc="100" baseline="0">
                <a:latin typeface="Calibri Light" pitchFamily="34" charset="0"/>
              </a:defRPr>
            </a:lvl2pPr>
            <a:lvl3pPr marL="12573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Lucida Grande"/>
              <a:buChar char="_"/>
              <a:defRPr sz="3000" b="0" i="0" u="none" spc="100" baseline="0">
                <a:latin typeface="Calibri Light" pitchFamily="34" charset="0"/>
              </a:defRPr>
            </a:lvl3pPr>
            <a:lvl4pPr marL="17145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Lucida Grande"/>
              <a:buChar char="_"/>
              <a:defRPr sz="3000" b="0" i="0" u="none" spc="100" baseline="0">
                <a:latin typeface="Calibri Light" pitchFamily="34" charset="0"/>
              </a:defRPr>
            </a:lvl4pPr>
            <a:lvl5pPr marL="21717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Lucida Grande"/>
              <a:buChar char="_"/>
              <a:defRPr sz="3000" b="0" i="0" u="none" spc="100" baseline="0">
                <a:latin typeface="Calibri Light" pitchFamily="34" charset="0"/>
              </a:defRPr>
            </a:lvl5pPr>
          </a:lstStyle>
          <a:p>
            <a:pPr lvl="0"/>
            <a:r>
              <a:rPr lang="de-DE" dirty="0"/>
              <a:t>Gliederungspunkte auflisten oder Fließtext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245600" y="10475675"/>
            <a:ext cx="56642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400" spc="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Präsentationstitel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12237155" y="10502432"/>
            <a:ext cx="663372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indent="0" algn="r">
              <a:lnSpc>
                <a:spcPct val="100000"/>
              </a:lnSpc>
            </a:pPr>
            <a:fld id="{AA1CBDBD-CD1F-FC41-8E71-0738D45DBE8B}" type="slidenum">
              <a:rPr lang="de-DE" sz="1400" b="0" i="0" kern="0" spc="50" baseline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indent="0" algn="r">
                <a:lnSpc>
                  <a:spcPct val="100000"/>
                </a:lnSpc>
              </a:pPr>
              <a:t>‹Nr.›</a:t>
            </a:fld>
            <a:endParaRPr lang="de-DE" sz="1400" b="0" i="0" kern="0" spc="50" baseline="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245600" y="1225278"/>
            <a:ext cx="11813110" cy="612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>
              <a:defRPr sz="4500" spc="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1" hasCustomPrompt="1"/>
          </p:nvPr>
        </p:nvSpPr>
        <p:spPr>
          <a:xfrm>
            <a:off x="1245600" y="2000620"/>
            <a:ext cx="11813110" cy="10656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3500" b="0" i="1" spc="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Untertitel </a:t>
            </a:r>
          </a:p>
        </p:txBody>
      </p:sp>
    </p:spTree>
    <p:extLst>
      <p:ext uri="{BB962C8B-B14F-4D97-AF65-F5344CB8AC3E}">
        <p14:creationId xmlns:p14="http://schemas.microsoft.com/office/powerpoint/2010/main" val="285741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TS logo_SW_Rahmen.eps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920" y="374650"/>
            <a:ext cx="2413015" cy="13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6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9" r:id="rId2"/>
    <p:sldLayoutId id="2147483660" r:id="rId3"/>
    <p:sldLayoutId id="2147483667" r:id="rId4"/>
    <p:sldLayoutId id="2147483653" r:id="rId5"/>
    <p:sldLayoutId id="2147483651" r:id="rId6"/>
    <p:sldLayoutId id="2147483666" r:id="rId7"/>
    <p:sldLayoutId id="2147483673" r:id="rId8"/>
    <p:sldLayoutId id="2147483672" r:id="rId9"/>
    <p:sldLayoutId id="2147483654" r:id="rId10"/>
    <p:sldLayoutId id="2147483662" r:id="rId11"/>
    <p:sldLayoutId id="2147483675" r:id="rId12"/>
    <p:sldLayoutId id="2147483676" r:id="rId13"/>
    <p:sldLayoutId id="2147483677" r:id="rId14"/>
    <p:sldLayoutId id="2147483656" r:id="rId15"/>
    <p:sldLayoutId id="2147483668" r:id="rId16"/>
    <p:sldLayoutId id="21474836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04888" y="452438"/>
            <a:ext cx="18097500" cy="18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04888" y="2640013"/>
            <a:ext cx="18097500" cy="7464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04888" y="10483850"/>
            <a:ext cx="4692650" cy="601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CE122-C5C5-45AC-9F6B-E05A9BD8ADB4}" type="datetimeFigureOut">
              <a:rPr lang="de-DE" smtClean="0"/>
              <a:t>12.11.2019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70700" y="10483850"/>
            <a:ext cx="6365875" cy="601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4409738" y="10483850"/>
            <a:ext cx="4692650" cy="601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56D94-189A-427A-9379-B02F4F82DA2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514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04888" y="452438"/>
            <a:ext cx="18097500" cy="18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04888" y="2640013"/>
            <a:ext cx="18097500" cy="7464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04888" y="10483850"/>
            <a:ext cx="4692650" cy="601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EB3D5-A5F5-4A61-AA7B-8555C1B17AC0}" type="datetimeFigureOut">
              <a:rPr lang="de-DE" smtClean="0"/>
              <a:t>12.11.2019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70700" y="10483850"/>
            <a:ext cx="6365875" cy="601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4409738" y="10483850"/>
            <a:ext cx="4692650" cy="601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67F31-BB9D-4AC6-9570-2EC9C3201AC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250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 txBox="1">
            <a:spLocks/>
          </p:cNvSpPr>
          <p:nvPr/>
        </p:nvSpPr>
        <p:spPr>
          <a:xfrm>
            <a:off x="1232838" y="1821672"/>
            <a:ext cx="2162824" cy="34319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+mn-lt"/>
              </a:rPr>
              <a:t>Projektname/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xmlns="" id="{21183E8E-7CA4-4EEF-A39B-E4A53A860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1009" y="89306"/>
            <a:ext cx="4124891" cy="612032"/>
          </a:xfrm>
        </p:spPr>
        <p:txBody>
          <a:bodyPr/>
          <a:lstStyle/>
          <a:p>
            <a:r>
              <a:rPr lang="de-DE" sz="8000" dirty="0">
                <a:solidFill>
                  <a:srgbClr val="2A97C8"/>
                </a:solidFill>
              </a:rPr>
              <a:t>LTS</a:t>
            </a:r>
            <a:r>
              <a:rPr lang="de-DE" sz="8000" dirty="0">
                <a:solidFill>
                  <a:schemeClr val="bg1"/>
                </a:solidFill>
              </a:rPr>
              <a:t> Individual</a:t>
            </a:r>
            <a:r>
              <a:rPr lang="de-DE" sz="9600" dirty="0"/>
              <a:t/>
            </a:r>
            <a:br>
              <a:rPr lang="de-DE" sz="9600" dirty="0"/>
            </a:br>
            <a:endParaRPr lang="de-DE" sz="9600" dirty="0"/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xmlns="" id="{70743663-C080-426D-874B-C7CA6016D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399797"/>
              </p:ext>
            </p:extLst>
          </p:nvPr>
        </p:nvGraphicFramePr>
        <p:xfrm>
          <a:off x="4781004" y="2677650"/>
          <a:ext cx="974731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7319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xmlns="" id="{8697854E-B3A9-4941-BD8D-17E87AD6C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447857"/>
              </p:ext>
            </p:extLst>
          </p:nvPr>
        </p:nvGraphicFramePr>
        <p:xfrm>
          <a:off x="4781004" y="3092229"/>
          <a:ext cx="974731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7319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xmlns="" id="{E483DD18-208A-4040-8378-05A95541B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775670"/>
              </p:ext>
            </p:extLst>
          </p:nvPr>
        </p:nvGraphicFramePr>
        <p:xfrm>
          <a:off x="4781004" y="3527121"/>
          <a:ext cx="974731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7317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xmlns="" id="{CFFE1AEB-54A7-460D-BFAF-5C91251C3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01020"/>
              </p:ext>
            </p:extLst>
          </p:nvPr>
        </p:nvGraphicFramePr>
        <p:xfrm>
          <a:off x="4781004" y="3960884"/>
          <a:ext cx="974731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7319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xmlns="" id="{DEA2FFFB-1753-467F-96F8-BDCC88EAC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31704"/>
              </p:ext>
            </p:extLst>
          </p:nvPr>
        </p:nvGraphicFramePr>
        <p:xfrm>
          <a:off x="4781004" y="4415195"/>
          <a:ext cx="974731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7319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xmlns="" id="{B4B669EB-3086-49C6-9A76-D469F9F9A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421559"/>
              </p:ext>
            </p:extLst>
          </p:nvPr>
        </p:nvGraphicFramePr>
        <p:xfrm>
          <a:off x="4781005" y="4855743"/>
          <a:ext cx="97473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7318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€ </a:t>
                      </a:r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25" name="Tabelle 24">
            <a:extLst>
              <a:ext uri="{FF2B5EF4-FFF2-40B4-BE49-F238E27FC236}">
                <a16:creationId xmlns:a16="http://schemas.microsoft.com/office/drawing/2014/main" xmlns="" id="{61FF74BB-B087-4F5A-A0D3-65F92D29D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886307"/>
              </p:ext>
            </p:extLst>
          </p:nvPr>
        </p:nvGraphicFramePr>
        <p:xfrm>
          <a:off x="5552944" y="5729648"/>
          <a:ext cx="760665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665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26" name="Tabelle 25">
            <a:extLst>
              <a:ext uri="{FF2B5EF4-FFF2-40B4-BE49-F238E27FC236}">
                <a16:creationId xmlns:a16="http://schemas.microsoft.com/office/drawing/2014/main" xmlns="" id="{01800808-38FD-466A-8B56-DA47FC55D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454434"/>
              </p:ext>
            </p:extLst>
          </p:nvPr>
        </p:nvGraphicFramePr>
        <p:xfrm>
          <a:off x="4781005" y="6189549"/>
          <a:ext cx="974731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7317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32" name="Datumsplatzhalter 2">
            <a:extLst>
              <a:ext uri="{FF2B5EF4-FFF2-40B4-BE49-F238E27FC236}">
                <a16:creationId xmlns:a16="http://schemas.microsoft.com/office/drawing/2014/main" xmlns="" id="{C0989B2E-D449-44E5-8D4E-148A41506EF0}"/>
              </a:ext>
            </a:extLst>
          </p:cNvPr>
          <p:cNvSpPr txBox="1">
            <a:spLocks/>
          </p:cNvSpPr>
          <p:nvPr/>
        </p:nvSpPr>
        <p:spPr>
          <a:xfrm>
            <a:off x="17928599" y="10818275"/>
            <a:ext cx="1764406" cy="3651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600" dirty="0"/>
              <a:t>Seite 1 von 7</a:t>
            </a:r>
          </a:p>
        </p:txBody>
      </p:sp>
      <p:graphicFrame>
        <p:nvGraphicFramePr>
          <p:cNvPr id="27" name="Tabelle 26">
            <a:extLst>
              <a:ext uri="{FF2B5EF4-FFF2-40B4-BE49-F238E27FC236}">
                <a16:creationId xmlns:a16="http://schemas.microsoft.com/office/drawing/2014/main" xmlns="" id="{195832FF-62F5-42D0-BBD7-34B327607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416152"/>
              </p:ext>
            </p:extLst>
          </p:nvPr>
        </p:nvGraphicFramePr>
        <p:xfrm>
          <a:off x="12337805" y="1825236"/>
          <a:ext cx="21985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5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40738" y="5729648"/>
            <a:ext cx="6551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P1</a:t>
            </a:r>
          </a:p>
        </p:txBody>
      </p:sp>
      <p:graphicFrame>
        <p:nvGraphicFramePr>
          <p:cNvPr id="29" name="Tabelle 28">
            <a:extLst>
              <a:ext uri="{FF2B5EF4-FFF2-40B4-BE49-F238E27FC236}">
                <a16:creationId xmlns:a16="http://schemas.microsoft.com/office/drawing/2014/main" xmlns="" id="{53B18906-A782-4DFC-B70A-4BEA5850C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067268"/>
              </p:ext>
            </p:extLst>
          </p:nvPr>
        </p:nvGraphicFramePr>
        <p:xfrm>
          <a:off x="4781005" y="8075650"/>
          <a:ext cx="3609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902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30" name="Tabelle 29">
            <a:extLst>
              <a:ext uri="{FF2B5EF4-FFF2-40B4-BE49-F238E27FC236}">
                <a16:creationId xmlns:a16="http://schemas.microsoft.com/office/drawing/2014/main" xmlns="" id="{B99DB90C-105A-4491-8927-4A4C04CDC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723879"/>
              </p:ext>
            </p:extLst>
          </p:nvPr>
        </p:nvGraphicFramePr>
        <p:xfrm>
          <a:off x="4781005" y="7656202"/>
          <a:ext cx="348098" cy="367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98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67241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270532" y="7644083"/>
            <a:ext cx="823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Nein</a:t>
            </a:r>
          </a:p>
        </p:txBody>
      </p:sp>
      <p:graphicFrame>
        <p:nvGraphicFramePr>
          <p:cNvPr id="33" name="Tabelle 32">
            <a:extLst>
              <a:ext uri="{FF2B5EF4-FFF2-40B4-BE49-F238E27FC236}">
                <a16:creationId xmlns:a16="http://schemas.microsoft.com/office/drawing/2014/main" xmlns="" id="{B99DB90C-105A-4491-8927-4A4C04CDC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090724"/>
              </p:ext>
            </p:extLst>
          </p:nvPr>
        </p:nvGraphicFramePr>
        <p:xfrm>
          <a:off x="5920104" y="7675540"/>
          <a:ext cx="348098" cy="400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98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40011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34" name="Textfeld 33"/>
          <p:cNvSpPr txBox="1"/>
          <p:nvPr/>
        </p:nvSpPr>
        <p:spPr>
          <a:xfrm>
            <a:off x="5270531" y="8061306"/>
            <a:ext cx="823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Nein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268202" y="8084323"/>
            <a:ext cx="653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Ja,</a:t>
            </a:r>
          </a:p>
        </p:txBody>
      </p:sp>
      <p:graphicFrame>
        <p:nvGraphicFramePr>
          <p:cNvPr id="35" name="Tabelle 34">
            <a:extLst>
              <a:ext uri="{FF2B5EF4-FFF2-40B4-BE49-F238E27FC236}">
                <a16:creationId xmlns:a16="http://schemas.microsoft.com/office/drawing/2014/main" xmlns="" id="{B99DB90C-105A-4491-8927-4A4C04CDC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403898"/>
              </p:ext>
            </p:extLst>
          </p:nvPr>
        </p:nvGraphicFramePr>
        <p:xfrm>
          <a:off x="13328713" y="5729648"/>
          <a:ext cx="399064" cy="367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064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67241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36" name="Textfeld 35"/>
          <p:cNvSpPr txBox="1"/>
          <p:nvPr/>
        </p:nvSpPr>
        <p:spPr>
          <a:xfrm>
            <a:off x="6268202" y="7684213"/>
            <a:ext cx="653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Ja,</a:t>
            </a:r>
          </a:p>
        </p:txBody>
      </p:sp>
      <p:graphicFrame>
        <p:nvGraphicFramePr>
          <p:cNvPr id="38" name="Tabelle 37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463167"/>
              </p:ext>
            </p:extLst>
          </p:nvPr>
        </p:nvGraphicFramePr>
        <p:xfrm>
          <a:off x="4809249" y="6627241"/>
          <a:ext cx="974731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7317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63244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39" name="Tabelle 38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94374"/>
              </p:ext>
            </p:extLst>
          </p:nvPr>
        </p:nvGraphicFramePr>
        <p:xfrm>
          <a:off x="6740434" y="7581334"/>
          <a:ext cx="7798659" cy="44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8659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444137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€</a:t>
                      </a:r>
                      <a:r>
                        <a:rPr lang="de-DE" b="0" dirty="0">
                          <a:solidFill>
                            <a:srgbClr val="FF0000"/>
                          </a:solidFill>
                        </a:rPr>
                        <a:t>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40" name="Tabelle 39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842496"/>
              </p:ext>
            </p:extLst>
          </p:nvPr>
        </p:nvGraphicFramePr>
        <p:xfrm>
          <a:off x="6740435" y="8075650"/>
          <a:ext cx="7816132" cy="44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6132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444137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€</a:t>
                      </a:r>
                      <a:r>
                        <a:rPr lang="de-DE" b="0" dirty="0">
                          <a:solidFill>
                            <a:srgbClr val="FF0000"/>
                          </a:solidFill>
                        </a:rPr>
                        <a:t>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42" name="Tabelle 41">
            <a:extLst>
              <a:ext uri="{FF2B5EF4-FFF2-40B4-BE49-F238E27FC236}">
                <a16:creationId xmlns:a16="http://schemas.microsoft.com/office/drawing/2014/main" xmlns="" id="{70743663-C080-426D-874B-C7CA6016D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236178"/>
              </p:ext>
            </p:extLst>
          </p:nvPr>
        </p:nvGraphicFramePr>
        <p:xfrm>
          <a:off x="4781005" y="1825236"/>
          <a:ext cx="751838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8386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43" name="Tabelle 42">
            <a:extLst>
              <a:ext uri="{FF2B5EF4-FFF2-40B4-BE49-F238E27FC236}">
                <a16:creationId xmlns:a16="http://schemas.microsoft.com/office/drawing/2014/main" xmlns="" id="{70743663-C080-426D-874B-C7CA6016D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95404"/>
              </p:ext>
            </p:extLst>
          </p:nvPr>
        </p:nvGraphicFramePr>
        <p:xfrm>
          <a:off x="4781005" y="2254388"/>
          <a:ext cx="975531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5314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3727776" y="5729648"/>
            <a:ext cx="1150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Anlage 3</a:t>
            </a:r>
          </a:p>
        </p:txBody>
      </p:sp>
      <p:graphicFrame>
        <p:nvGraphicFramePr>
          <p:cNvPr id="37" name="Tabelle 36">
            <a:extLst>
              <a:ext uri="{FF2B5EF4-FFF2-40B4-BE49-F238E27FC236}">
                <a16:creationId xmlns:a16="http://schemas.microsoft.com/office/drawing/2014/main" xmlns="" id="{B99DB90C-105A-4491-8927-4A4C04CDC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744165"/>
              </p:ext>
            </p:extLst>
          </p:nvPr>
        </p:nvGraphicFramePr>
        <p:xfrm>
          <a:off x="5920104" y="8084323"/>
          <a:ext cx="348098" cy="400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98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40011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41" name="Tabelle 40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933065"/>
              </p:ext>
            </p:extLst>
          </p:nvPr>
        </p:nvGraphicFramePr>
        <p:xfrm>
          <a:off x="4781005" y="7114311"/>
          <a:ext cx="974731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7317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63244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44" name="Tabelle 43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227139"/>
              </p:ext>
            </p:extLst>
          </p:nvPr>
        </p:nvGraphicFramePr>
        <p:xfrm>
          <a:off x="4754881" y="9103615"/>
          <a:ext cx="967063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0632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63244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45" name="Tabelle 44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466362"/>
              </p:ext>
            </p:extLst>
          </p:nvPr>
        </p:nvGraphicFramePr>
        <p:xfrm>
          <a:off x="4754881" y="9560815"/>
          <a:ext cx="967063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0632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63244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46" name="Tabelle 45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826918"/>
              </p:ext>
            </p:extLst>
          </p:nvPr>
        </p:nvGraphicFramePr>
        <p:xfrm>
          <a:off x="5682343" y="10070266"/>
          <a:ext cx="874316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3169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63244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48" name="Datumsplatzhalter 2">
            <a:extLst>
              <a:ext uri="{FF2B5EF4-FFF2-40B4-BE49-F238E27FC236}">
                <a16:creationId xmlns:a16="http://schemas.microsoft.com/office/drawing/2014/main" xmlns="" id="{650324F2-7892-4A99-BE36-DB8AD582BB3C}"/>
              </a:ext>
            </a:extLst>
          </p:cNvPr>
          <p:cNvSpPr txBox="1">
            <a:spLocks/>
          </p:cNvSpPr>
          <p:nvPr/>
        </p:nvSpPr>
        <p:spPr>
          <a:xfrm>
            <a:off x="646090" y="10818275"/>
            <a:ext cx="4108790" cy="3651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600" dirty="0"/>
              <a:t>Stand 30.10.2019 LTS Individual  CRD Formular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5225" y="318171"/>
            <a:ext cx="447051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CRD</a:t>
            </a:r>
            <a:r>
              <a:rPr lang="de-DE" dirty="0"/>
              <a:t> Formular </a:t>
            </a:r>
          </a:p>
          <a:p>
            <a:r>
              <a:rPr lang="de-DE" sz="2800" dirty="0"/>
              <a:t>Projekt/Modifikationsanfrage</a:t>
            </a:r>
          </a:p>
        </p:txBody>
      </p:sp>
      <p:sp>
        <p:nvSpPr>
          <p:cNvPr id="51" name="Titel 3"/>
          <p:cNvSpPr txBox="1">
            <a:spLocks/>
          </p:cNvSpPr>
          <p:nvPr/>
        </p:nvSpPr>
        <p:spPr>
          <a:xfrm>
            <a:off x="1232838" y="2205639"/>
            <a:ext cx="2162824" cy="34319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+mn-lt"/>
              </a:rPr>
              <a:t>Nutzer</a:t>
            </a:r>
          </a:p>
        </p:txBody>
      </p:sp>
      <p:sp>
        <p:nvSpPr>
          <p:cNvPr id="52" name="Titel 3"/>
          <p:cNvSpPr txBox="1">
            <a:spLocks/>
          </p:cNvSpPr>
          <p:nvPr/>
        </p:nvSpPr>
        <p:spPr>
          <a:xfrm>
            <a:off x="1229312" y="5635709"/>
            <a:ext cx="2162824" cy="34319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+mn-lt"/>
              </a:rPr>
              <a:t>Basisprodukt/Sonderleuchte</a:t>
            </a:r>
          </a:p>
        </p:txBody>
      </p:sp>
      <p:sp>
        <p:nvSpPr>
          <p:cNvPr id="53" name="Titel 3"/>
          <p:cNvSpPr txBox="1">
            <a:spLocks/>
          </p:cNvSpPr>
          <p:nvPr/>
        </p:nvSpPr>
        <p:spPr>
          <a:xfrm>
            <a:off x="1266146" y="3136262"/>
            <a:ext cx="1467646" cy="34319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+mn-lt"/>
              </a:rPr>
              <a:t>Architekt</a:t>
            </a:r>
          </a:p>
        </p:txBody>
      </p:sp>
      <p:sp>
        <p:nvSpPr>
          <p:cNvPr id="54" name="Titel 3"/>
          <p:cNvSpPr txBox="1">
            <a:spLocks/>
          </p:cNvSpPr>
          <p:nvPr/>
        </p:nvSpPr>
        <p:spPr>
          <a:xfrm>
            <a:off x="1266146" y="3549683"/>
            <a:ext cx="2162824" cy="34319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+mn-lt"/>
              </a:rPr>
              <a:t>Kunde</a:t>
            </a:r>
          </a:p>
        </p:txBody>
      </p:sp>
      <p:sp>
        <p:nvSpPr>
          <p:cNvPr id="55" name="Titel 3"/>
          <p:cNvSpPr txBox="1">
            <a:spLocks/>
          </p:cNvSpPr>
          <p:nvPr/>
        </p:nvSpPr>
        <p:spPr>
          <a:xfrm>
            <a:off x="1243098" y="3960884"/>
            <a:ext cx="2162824" cy="34319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+mn-lt"/>
              </a:rPr>
              <a:t>Installateur</a:t>
            </a:r>
          </a:p>
        </p:txBody>
      </p:sp>
      <p:sp>
        <p:nvSpPr>
          <p:cNvPr id="56" name="Titel 3"/>
          <p:cNvSpPr txBox="1">
            <a:spLocks/>
          </p:cNvSpPr>
          <p:nvPr/>
        </p:nvSpPr>
        <p:spPr>
          <a:xfrm>
            <a:off x="1252744" y="4406487"/>
            <a:ext cx="2162824" cy="34319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+mn-lt"/>
              </a:rPr>
              <a:t>Vertriebsweg</a:t>
            </a:r>
          </a:p>
        </p:txBody>
      </p:sp>
      <p:sp>
        <p:nvSpPr>
          <p:cNvPr id="57" name="Titel 3"/>
          <p:cNvSpPr txBox="1">
            <a:spLocks/>
          </p:cNvSpPr>
          <p:nvPr/>
        </p:nvSpPr>
        <p:spPr>
          <a:xfrm>
            <a:off x="1243098" y="4817785"/>
            <a:ext cx="2503139" cy="34319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+mn-lt"/>
              </a:rPr>
              <a:t>Projektvolumen</a:t>
            </a:r>
          </a:p>
        </p:txBody>
      </p:sp>
      <p:sp>
        <p:nvSpPr>
          <p:cNvPr id="59" name="Titel 3"/>
          <p:cNvSpPr txBox="1">
            <a:spLocks/>
          </p:cNvSpPr>
          <p:nvPr/>
        </p:nvSpPr>
        <p:spPr>
          <a:xfrm>
            <a:off x="1232838" y="2677650"/>
            <a:ext cx="1382938" cy="34319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+mn-lt"/>
              </a:rPr>
              <a:t>Planer</a:t>
            </a:r>
          </a:p>
        </p:txBody>
      </p:sp>
      <p:sp>
        <p:nvSpPr>
          <p:cNvPr id="60" name="Titel 3"/>
          <p:cNvSpPr txBox="1">
            <a:spLocks/>
          </p:cNvSpPr>
          <p:nvPr/>
        </p:nvSpPr>
        <p:spPr>
          <a:xfrm>
            <a:off x="1229312" y="6157147"/>
            <a:ext cx="2162824" cy="34319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+mn-lt"/>
              </a:rPr>
              <a:t>Farbe/RAL</a:t>
            </a:r>
          </a:p>
        </p:txBody>
      </p:sp>
      <p:sp>
        <p:nvSpPr>
          <p:cNvPr id="61" name="Titel 3"/>
          <p:cNvSpPr txBox="1">
            <a:spLocks/>
          </p:cNvSpPr>
          <p:nvPr/>
        </p:nvSpPr>
        <p:spPr>
          <a:xfrm>
            <a:off x="1229312" y="6627241"/>
            <a:ext cx="2162824" cy="34319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+mn-lt"/>
              </a:rPr>
              <a:t>Alternative zu :</a:t>
            </a:r>
          </a:p>
        </p:txBody>
      </p:sp>
      <p:sp>
        <p:nvSpPr>
          <p:cNvPr id="62" name="Titel 3"/>
          <p:cNvSpPr txBox="1">
            <a:spLocks/>
          </p:cNvSpPr>
          <p:nvPr/>
        </p:nvSpPr>
        <p:spPr>
          <a:xfrm>
            <a:off x="1202848" y="7148148"/>
            <a:ext cx="2162824" cy="34319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+mn-lt"/>
              </a:rPr>
              <a:t>Stückzahl</a:t>
            </a:r>
          </a:p>
        </p:txBody>
      </p:sp>
      <p:sp>
        <p:nvSpPr>
          <p:cNvPr id="63" name="Titel 3"/>
          <p:cNvSpPr txBox="1">
            <a:spLocks/>
          </p:cNvSpPr>
          <p:nvPr/>
        </p:nvSpPr>
        <p:spPr>
          <a:xfrm>
            <a:off x="1123405" y="7576728"/>
            <a:ext cx="3095897" cy="34319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+mn-lt"/>
              </a:rPr>
              <a:t>Budget Modifikation</a:t>
            </a:r>
          </a:p>
        </p:txBody>
      </p:sp>
      <p:sp>
        <p:nvSpPr>
          <p:cNvPr id="64" name="Titel 3"/>
          <p:cNvSpPr txBox="1">
            <a:spLocks/>
          </p:cNvSpPr>
          <p:nvPr/>
        </p:nvSpPr>
        <p:spPr>
          <a:xfrm>
            <a:off x="1123406" y="8061306"/>
            <a:ext cx="2162824" cy="34319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+mn-lt"/>
              </a:rPr>
              <a:t>Preisvorgabe Kunde</a:t>
            </a:r>
          </a:p>
        </p:txBody>
      </p:sp>
      <p:sp>
        <p:nvSpPr>
          <p:cNvPr id="65" name="Titel 3"/>
          <p:cNvSpPr txBox="1">
            <a:spLocks/>
          </p:cNvSpPr>
          <p:nvPr/>
        </p:nvSpPr>
        <p:spPr>
          <a:xfrm>
            <a:off x="1123406" y="8635812"/>
            <a:ext cx="2162824" cy="34319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u="sng" dirty="0">
                <a:latin typeface="+mn-lt"/>
              </a:rPr>
              <a:t>Termine</a:t>
            </a:r>
            <a:r>
              <a:rPr lang="de-DE" sz="2800" dirty="0">
                <a:latin typeface="+mn-lt"/>
              </a:rPr>
              <a:t>:</a:t>
            </a:r>
          </a:p>
        </p:txBody>
      </p:sp>
      <p:sp>
        <p:nvSpPr>
          <p:cNvPr id="66" name="Titel 3"/>
          <p:cNvSpPr txBox="1">
            <a:spLocks/>
          </p:cNvSpPr>
          <p:nvPr/>
        </p:nvSpPr>
        <p:spPr>
          <a:xfrm>
            <a:off x="1266146" y="9126177"/>
            <a:ext cx="3348126" cy="34319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+mn-lt"/>
              </a:rPr>
              <a:t>Machbarkeitsprüfung</a:t>
            </a:r>
          </a:p>
        </p:txBody>
      </p:sp>
      <p:sp>
        <p:nvSpPr>
          <p:cNvPr id="67" name="Titel 3"/>
          <p:cNvSpPr txBox="1">
            <a:spLocks/>
          </p:cNvSpPr>
          <p:nvPr/>
        </p:nvSpPr>
        <p:spPr>
          <a:xfrm>
            <a:off x="1266146" y="9507367"/>
            <a:ext cx="2162824" cy="34319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+mn-lt"/>
              </a:rPr>
              <a:t> für Angebot</a:t>
            </a:r>
          </a:p>
        </p:txBody>
      </p:sp>
      <p:sp>
        <p:nvSpPr>
          <p:cNvPr id="68" name="Titel 3"/>
          <p:cNvSpPr txBox="1">
            <a:spLocks/>
          </p:cNvSpPr>
          <p:nvPr/>
        </p:nvSpPr>
        <p:spPr>
          <a:xfrm>
            <a:off x="1229312" y="9940901"/>
            <a:ext cx="4323632" cy="34319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+mn-lt"/>
              </a:rPr>
              <a:t>Für Umsetzung/Auslieferung</a:t>
            </a:r>
          </a:p>
        </p:txBody>
      </p:sp>
      <p:sp>
        <p:nvSpPr>
          <p:cNvPr id="69" name="Titel 3"/>
          <p:cNvSpPr txBox="1">
            <a:spLocks/>
          </p:cNvSpPr>
          <p:nvPr/>
        </p:nvSpPr>
        <p:spPr>
          <a:xfrm>
            <a:off x="3390120" y="1847798"/>
            <a:ext cx="2162824" cy="343198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+mn-lt"/>
              </a:rPr>
              <a:t>Nummer</a:t>
            </a:r>
          </a:p>
        </p:txBody>
      </p:sp>
    </p:spTree>
    <p:extLst>
      <p:ext uri="{BB962C8B-B14F-4D97-AF65-F5344CB8AC3E}">
        <p14:creationId xmlns:p14="http://schemas.microsoft.com/office/powerpoint/2010/main" val="30826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 txBox="1">
            <a:spLocks/>
          </p:cNvSpPr>
          <p:nvPr/>
        </p:nvSpPr>
        <p:spPr>
          <a:xfrm>
            <a:off x="1390273" y="2008116"/>
            <a:ext cx="11813110" cy="612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6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EB33410D-1073-4397-87F6-5BF4A8FBB503}"/>
              </a:ext>
            </a:extLst>
          </p:cNvPr>
          <p:cNvSpPr txBox="1"/>
          <p:nvPr/>
        </p:nvSpPr>
        <p:spPr>
          <a:xfrm>
            <a:off x="1390273" y="1188720"/>
            <a:ext cx="9292931" cy="90947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CRD Formular     </a:t>
            </a:r>
            <a:r>
              <a:rPr lang="de-DE" dirty="0"/>
              <a:t>Spezifikation</a:t>
            </a:r>
          </a:p>
          <a:p>
            <a:endParaRPr lang="de-DE" dirty="0"/>
          </a:p>
          <a:p>
            <a:pPr marL="457200" indent="-457200">
              <a:buFontTx/>
              <a:buChar char="-"/>
            </a:pPr>
            <a:r>
              <a:rPr lang="de-DE" sz="3200" dirty="0"/>
              <a:t>Schutzklasse 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Schutzart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Halogenfrei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Montageart</a:t>
            </a:r>
          </a:p>
          <a:p>
            <a:pPr marL="457200" indent="-457200">
              <a:buFontTx/>
              <a:buChar char="-"/>
            </a:pPr>
            <a:r>
              <a:rPr lang="de-DE" sz="3200" dirty="0" err="1"/>
              <a:t>Dimmung</a:t>
            </a:r>
            <a:r>
              <a:rPr lang="de-DE" sz="3200" dirty="0"/>
              <a:t>        </a:t>
            </a:r>
            <a:r>
              <a:rPr lang="de-DE" sz="2000" b="1" dirty="0"/>
              <a:t>			</a:t>
            </a:r>
          </a:p>
          <a:p>
            <a:pPr marL="457200" indent="-457200">
              <a:buFontTx/>
              <a:buChar char="-"/>
            </a:pPr>
            <a:endParaRPr lang="de-DE" sz="3200" dirty="0"/>
          </a:p>
          <a:p>
            <a:pPr marL="457200" indent="-457200">
              <a:buFontTx/>
              <a:buChar char="-"/>
            </a:pPr>
            <a:r>
              <a:rPr lang="de-DE" sz="3200" dirty="0"/>
              <a:t>Versorgungsnetz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Notbeleuchtung</a:t>
            </a:r>
            <a:endParaRPr lang="de-DE" sz="2000" b="1" dirty="0"/>
          </a:p>
          <a:p>
            <a:pPr marL="457200" indent="-457200">
              <a:buFontTx/>
              <a:buChar char="-"/>
            </a:pPr>
            <a:endParaRPr lang="de-DE" sz="3200" dirty="0"/>
          </a:p>
          <a:p>
            <a:pPr marL="457200" indent="-457200">
              <a:buFontTx/>
              <a:buChar char="-"/>
            </a:pPr>
            <a:endParaRPr lang="de-DE" sz="3200" dirty="0"/>
          </a:p>
          <a:p>
            <a:endParaRPr lang="de-DE" sz="3200" dirty="0"/>
          </a:p>
          <a:p>
            <a:pPr marL="457200" indent="-457200">
              <a:buFontTx/>
              <a:buChar char="-"/>
            </a:pPr>
            <a:r>
              <a:rPr lang="de-DE" sz="3200" dirty="0"/>
              <a:t>Zertifikate</a:t>
            </a:r>
          </a:p>
          <a:p>
            <a:endParaRPr lang="de-DE" sz="3200" dirty="0"/>
          </a:p>
          <a:p>
            <a:endParaRPr lang="de-DE" sz="3200" dirty="0"/>
          </a:p>
          <a:p>
            <a:pPr marL="457200" indent="-457200">
              <a:buFontTx/>
              <a:buChar char="-"/>
            </a:pPr>
            <a:r>
              <a:rPr lang="de-DE" sz="3200" dirty="0"/>
              <a:t>Leistungen		</a:t>
            </a:r>
          </a:p>
          <a:p>
            <a:endParaRPr lang="de-DE" dirty="0"/>
          </a:p>
        </p:txBody>
      </p:sp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xmlns="" id="{E6642654-AEC5-4350-957E-E2D476172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816604"/>
              </p:ext>
            </p:extLst>
          </p:nvPr>
        </p:nvGraphicFramePr>
        <p:xfrm>
          <a:off x="13523504" y="6303109"/>
          <a:ext cx="10412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200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26" name="Tabelle 25">
            <a:extLst>
              <a:ext uri="{FF2B5EF4-FFF2-40B4-BE49-F238E27FC236}">
                <a16:creationId xmlns:a16="http://schemas.microsoft.com/office/drawing/2014/main" xmlns="" id="{01800808-38FD-466A-8B56-DA47FC55D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881258"/>
              </p:ext>
            </p:extLst>
          </p:nvPr>
        </p:nvGraphicFramePr>
        <p:xfrm>
          <a:off x="8925060" y="8201645"/>
          <a:ext cx="563215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2159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27" name="Tabelle 26">
            <a:extLst>
              <a:ext uri="{FF2B5EF4-FFF2-40B4-BE49-F238E27FC236}">
                <a16:creationId xmlns:a16="http://schemas.microsoft.com/office/drawing/2014/main" xmlns="" id="{06072E6A-A4DB-40A2-A4B0-EF7E7A090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721486"/>
              </p:ext>
            </p:extLst>
          </p:nvPr>
        </p:nvGraphicFramePr>
        <p:xfrm>
          <a:off x="11029469" y="9135635"/>
          <a:ext cx="120261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613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21" name="Datumsplatzhalter 2">
            <a:extLst>
              <a:ext uri="{FF2B5EF4-FFF2-40B4-BE49-F238E27FC236}">
                <a16:creationId xmlns:a16="http://schemas.microsoft.com/office/drawing/2014/main" xmlns="" id="{E3E97E6C-CF70-4AAB-82C4-5645C2513DA8}"/>
              </a:ext>
            </a:extLst>
          </p:cNvPr>
          <p:cNvSpPr txBox="1">
            <a:spLocks/>
          </p:cNvSpPr>
          <p:nvPr/>
        </p:nvSpPr>
        <p:spPr>
          <a:xfrm>
            <a:off x="17928599" y="10818275"/>
            <a:ext cx="1764406" cy="3651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600" dirty="0"/>
              <a:t>Seite 2 von 7</a:t>
            </a:r>
          </a:p>
        </p:txBody>
      </p:sp>
      <p:graphicFrame>
        <p:nvGraphicFramePr>
          <p:cNvPr id="30" name="Tabelle 29">
            <a:extLst>
              <a:ext uri="{FF2B5EF4-FFF2-40B4-BE49-F238E27FC236}">
                <a16:creationId xmlns:a16="http://schemas.microsoft.com/office/drawing/2014/main" xmlns="" id="{CF3AB0D9-094C-4B53-84EA-88A84076A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159123"/>
              </p:ext>
            </p:extLst>
          </p:nvPr>
        </p:nvGraphicFramePr>
        <p:xfrm>
          <a:off x="6796370" y="3342999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32" name="Tabelle 31">
            <a:extLst>
              <a:ext uri="{FF2B5EF4-FFF2-40B4-BE49-F238E27FC236}">
                <a16:creationId xmlns:a16="http://schemas.microsoft.com/office/drawing/2014/main" xmlns="" id="{FC204516-6BA4-4A8C-9493-EBC99593E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125846"/>
              </p:ext>
            </p:extLst>
          </p:nvPr>
        </p:nvGraphicFramePr>
        <p:xfrm>
          <a:off x="5004694" y="3330466"/>
          <a:ext cx="399215" cy="377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77363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33" name="Datumsplatzhalter 2">
            <a:extLst>
              <a:ext uri="{FF2B5EF4-FFF2-40B4-BE49-F238E27FC236}">
                <a16:creationId xmlns:a16="http://schemas.microsoft.com/office/drawing/2014/main" xmlns="" id="{BAE53EA5-A613-469D-BDA6-6473599FE412}"/>
              </a:ext>
            </a:extLst>
          </p:cNvPr>
          <p:cNvSpPr txBox="1">
            <a:spLocks/>
          </p:cNvSpPr>
          <p:nvPr/>
        </p:nvSpPr>
        <p:spPr>
          <a:xfrm>
            <a:off x="6351272" y="3330467"/>
            <a:ext cx="520680" cy="269939"/>
          </a:xfrm>
          <a:prstGeom prst="rect">
            <a:avLst/>
          </a:prstGeom>
        </p:spPr>
        <p:txBody>
          <a:bodyPr lIns="0" tIns="0" rIns="0" bIns="0" anchor="t" anchorCtr="0">
            <a:normAutofit fontScale="92500"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sz="2000" b="1" dirty="0"/>
          </a:p>
        </p:txBody>
      </p:sp>
      <p:sp>
        <p:nvSpPr>
          <p:cNvPr id="34" name="Datumsplatzhalter 2">
            <a:extLst>
              <a:ext uri="{FF2B5EF4-FFF2-40B4-BE49-F238E27FC236}">
                <a16:creationId xmlns:a16="http://schemas.microsoft.com/office/drawing/2014/main" xmlns="" id="{9FCA8D76-5AFC-49EC-B9F5-A0CB4636F890}"/>
              </a:ext>
            </a:extLst>
          </p:cNvPr>
          <p:cNvSpPr txBox="1">
            <a:spLocks/>
          </p:cNvSpPr>
          <p:nvPr/>
        </p:nvSpPr>
        <p:spPr>
          <a:xfrm>
            <a:off x="5445674" y="3390910"/>
            <a:ext cx="520680" cy="2699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Nein</a:t>
            </a:r>
          </a:p>
        </p:txBody>
      </p:sp>
      <p:graphicFrame>
        <p:nvGraphicFramePr>
          <p:cNvPr id="35" name="Tabelle 34">
            <a:extLst>
              <a:ext uri="{FF2B5EF4-FFF2-40B4-BE49-F238E27FC236}">
                <a16:creationId xmlns:a16="http://schemas.microsoft.com/office/drawing/2014/main" xmlns="" id="{D6A32E45-8AB7-4701-9141-B03EE2CF3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983441"/>
              </p:ext>
            </p:extLst>
          </p:nvPr>
        </p:nvGraphicFramePr>
        <p:xfrm>
          <a:off x="11101002" y="4333898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63639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36" name="Tabelle 35">
            <a:extLst>
              <a:ext uri="{FF2B5EF4-FFF2-40B4-BE49-F238E27FC236}">
                <a16:creationId xmlns:a16="http://schemas.microsoft.com/office/drawing/2014/main" xmlns="" id="{0CEFB0D0-A012-4CA0-B20C-B480A3CD5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005692"/>
              </p:ext>
            </p:extLst>
          </p:nvPr>
        </p:nvGraphicFramePr>
        <p:xfrm>
          <a:off x="9824652" y="4356091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37" name="Datumsplatzhalter 2">
            <a:extLst>
              <a:ext uri="{FF2B5EF4-FFF2-40B4-BE49-F238E27FC236}">
                <a16:creationId xmlns:a16="http://schemas.microsoft.com/office/drawing/2014/main" xmlns="" id="{C65ADA0F-37B2-4397-A5AF-001903F6B5C7}"/>
              </a:ext>
            </a:extLst>
          </p:cNvPr>
          <p:cNvSpPr txBox="1">
            <a:spLocks/>
          </p:cNvSpPr>
          <p:nvPr/>
        </p:nvSpPr>
        <p:spPr>
          <a:xfrm>
            <a:off x="8970308" y="4329178"/>
            <a:ext cx="672991" cy="34476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 err="1"/>
              <a:t>DALi</a:t>
            </a:r>
            <a:endParaRPr lang="de-DE" sz="2000" b="1" dirty="0"/>
          </a:p>
        </p:txBody>
      </p:sp>
      <p:sp>
        <p:nvSpPr>
          <p:cNvPr id="38" name="Datumsplatzhalter 2">
            <a:extLst>
              <a:ext uri="{FF2B5EF4-FFF2-40B4-BE49-F238E27FC236}">
                <a16:creationId xmlns:a16="http://schemas.microsoft.com/office/drawing/2014/main" xmlns="" id="{C79DDDFB-3DE0-454C-9BFD-5A5B80429491}"/>
              </a:ext>
            </a:extLst>
          </p:cNvPr>
          <p:cNvSpPr txBox="1">
            <a:spLocks/>
          </p:cNvSpPr>
          <p:nvPr/>
        </p:nvSpPr>
        <p:spPr>
          <a:xfrm>
            <a:off x="10338981" y="4347602"/>
            <a:ext cx="650026" cy="35205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1-10V</a:t>
            </a:r>
          </a:p>
        </p:txBody>
      </p:sp>
      <p:graphicFrame>
        <p:nvGraphicFramePr>
          <p:cNvPr id="44" name="Tabelle 43">
            <a:extLst>
              <a:ext uri="{FF2B5EF4-FFF2-40B4-BE49-F238E27FC236}">
                <a16:creationId xmlns:a16="http://schemas.microsoft.com/office/drawing/2014/main" xmlns="" id="{84DEA66C-9472-47E8-9D10-42603300D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549197"/>
              </p:ext>
            </p:extLst>
          </p:nvPr>
        </p:nvGraphicFramePr>
        <p:xfrm>
          <a:off x="12145567" y="4338916"/>
          <a:ext cx="399215" cy="382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82791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45" name="Datumsplatzhalter 2">
            <a:extLst>
              <a:ext uri="{FF2B5EF4-FFF2-40B4-BE49-F238E27FC236}">
                <a16:creationId xmlns:a16="http://schemas.microsoft.com/office/drawing/2014/main" xmlns="" id="{8CE61CA0-368C-45B0-99D3-189B072B7EA5}"/>
              </a:ext>
            </a:extLst>
          </p:cNvPr>
          <p:cNvSpPr txBox="1">
            <a:spLocks/>
          </p:cNvSpPr>
          <p:nvPr/>
        </p:nvSpPr>
        <p:spPr>
          <a:xfrm>
            <a:off x="11541138" y="4333898"/>
            <a:ext cx="586315" cy="35237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DMX</a:t>
            </a:r>
          </a:p>
        </p:txBody>
      </p:sp>
      <p:sp>
        <p:nvSpPr>
          <p:cNvPr id="46" name="Datumsplatzhalter 2">
            <a:extLst>
              <a:ext uri="{FF2B5EF4-FFF2-40B4-BE49-F238E27FC236}">
                <a16:creationId xmlns:a16="http://schemas.microsoft.com/office/drawing/2014/main" xmlns="" id="{CD9B2A85-D2E2-413A-8C12-6499571170C2}"/>
              </a:ext>
            </a:extLst>
          </p:cNvPr>
          <p:cNvSpPr txBox="1">
            <a:spLocks/>
          </p:cNvSpPr>
          <p:nvPr/>
        </p:nvSpPr>
        <p:spPr>
          <a:xfrm>
            <a:off x="12603700" y="4378731"/>
            <a:ext cx="624512" cy="30754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Funk</a:t>
            </a:r>
          </a:p>
        </p:txBody>
      </p:sp>
      <p:sp>
        <p:nvSpPr>
          <p:cNvPr id="49" name="Datumsplatzhalter 2">
            <a:extLst>
              <a:ext uri="{FF2B5EF4-FFF2-40B4-BE49-F238E27FC236}">
                <a16:creationId xmlns:a16="http://schemas.microsoft.com/office/drawing/2014/main" xmlns="" id="{CECFB206-064B-4F1F-AED2-6650365519A2}"/>
              </a:ext>
            </a:extLst>
          </p:cNvPr>
          <p:cNvSpPr txBox="1">
            <a:spLocks/>
          </p:cNvSpPr>
          <p:nvPr/>
        </p:nvSpPr>
        <p:spPr>
          <a:xfrm>
            <a:off x="7956367" y="5363620"/>
            <a:ext cx="2787832" cy="269939"/>
          </a:xfrm>
          <a:prstGeom prst="rect">
            <a:avLst/>
          </a:prstGeom>
        </p:spPr>
        <p:txBody>
          <a:bodyPr lIns="0" tIns="0" rIns="0" bIns="0" anchor="t" anchorCtr="0">
            <a:normAutofit fontScale="92500"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Spannung / </a:t>
            </a:r>
            <a:r>
              <a:rPr lang="de-DE" sz="2000" b="1" dirty="0" err="1"/>
              <a:t>Freq</a:t>
            </a:r>
            <a:r>
              <a:rPr lang="de-DE" sz="2000" b="1" dirty="0"/>
              <a:t>.</a:t>
            </a:r>
          </a:p>
        </p:txBody>
      </p:sp>
      <p:sp>
        <p:nvSpPr>
          <p:cNvPr id="50" name="Datumsplatzhalter 2">
            <a:extLst>
              <a:ext uri="{FF2B5EF4-FFF2-40B4-BE49-F238E27FC236}">
                <a16:creationId xmlns:a16="http://schemas.microsoft.com/office/drawing/2014/main" xmlns="" id="{AA6FFE2F-D9D2-4911-B165-D08FE3EB07A1}"/>
              </a:ext>
            </a:extLst>
          </p:cNvPr>
          <p:cNvSpPr txBox="1">
            <a:spLocks/>
          </p:cNvSpPr>
          <p:nvPr/>
        </p:nvSpPr>
        <p:spPr>
          <a:xfrm>
            <a:off x="5111713" y="5290971"/>
            <a:ext cx="667921" cy="36015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Land</a:t>
            </a:r>
          </a:p>
        </p:txBody>
      </p:sp>
      <p:sp>
        <p:nvSpPr>
          <p:cNvPr id="51" name="Datumsplatzhalter 2">
            <a:extLst>
              <a:ext uri="{FF2B5EF4-FFF2-40B4-BE49-F238E27FC236}">
                <a16:creationId xmlns:a16="http://schemas.microsoft.com/office/drawing/2014/main" xmlns="" id="{8C086D64-D99B-47E2-A594-BDE40576BB4E}"/>
              </a:ext>
            </a:extLst>
          </p:cNvPr>
          <p:cNvSpPr txBox="1">
            <a:spLocks/>
          </p:cNvSpPr>
          <p:nvPr/>
        </p:nvSpPr>
        <p:spPr>
          <a:xfrm>
            <a:off x="7915183" y="5837443"/>
            <a:ext cx="2787832" cy="269939"/>
          </a:xfrm>
          <a:prstGeom prst="rect">
            <a:avLst/>
          </a:prstGeom>
        </p:spPr>
        <p:txBody>
          <a:bodyPr lIns="0" tIns="0" rIns="0" bIns="0" anchor="t" anchorCtr="0">
            <a:normAutofit fontScale="92500"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Einzelbatterie</a:t>
            </a:r>
          </a:p>
        </p:txBody>
      </p:sp>
      <p:graphicFrame>
        <p:nvGraphicFramePr>
          <p:cNvPr id="52" name="Tabelle 51">
            <a:extLst>
              <a:ext uri="{FF2B5EF4-FFF2-40B4-BE49-F238E27FC236}">
                <a16:creationId xmlns:a16="http://schemas.microsoft.com/office/drawing/2014/main" xmlns="" id="{A6EA2517-2EE7-4A41-BBEA-3144958A5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752868"/>
              </p:ext>
            </p:extLst>
          </p:nvPr>
        </p:nvGraphicFramePr>
        <p:xfrm>
          <a:off x="11079995" y="5813036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53" name="Tabelle 52">
            <a:extLst>
              <a:ext uri="{FF2B5EF4-FFF2-40B4-BE49-F238E27FC236}">
                <a16:creationId xmlns:a16="http://schemas.microsoft.com/office/drawing/2014/main" xmlns="" id="{A9ED99F0-8061-46B4-8F6F-25336378D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425022"/>
              </p:ext>
            </p:extLst>
          </p:nvPr>
        </p:nvGraphicFramePr>
        <p:xfrm>
          <a:off x="9832888" y="5813036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54" name="Datumsplatzhalter 2">
            <a:extLst>
              <a:ext uri="{FF2B5EF4-FFF2-40B4-BE49-F238E27FC236}">
                <a16:creationId xmlns:a16="http://schemas.microsoft.com/office/drawing/2014/main" xmlns="" id="{371C29CB-2C5E-4239-9A9E-1A109D73B9FC}"/>
              </a:ext>
            </a:extLst>
          </p:cNvPr>
          <p:cNvSpPr txBox="1">
            <a:spLocks/>
          </p:cNvSpPr>
          <p:nvPr/>
        </p:nvSpPr>
        <p:spPr>
          <a:xfrm>
            <a:off x="10446802" y="5878640"/>
            <a:ext cx="572636" cy="269939"/>
          </a:xfrm>
          <a:prstGeom prst="rect">
            <a:avLst/>
          </a:prstGeom>
        </p:spPr>
        <p:txBody>
          <a:bodyPr lIns="0" tIns="0" rIns="0" bIns="0" anchor="t" anchorCtr="0">
            <a:normAutofit fontScale="92500"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   1h</a:t>
            </a:r>
          </a:p>
        </p:txBody>
      </p:sp>
      <p:graphicFrame>
        <p:nvGraphicFramePr>
          <p:cNvPr id="55" name="Tabelle 54">
            <a:extLst>
              <a:ext uri="{FF2B5EF4-FFF2-40B4-BE49-F238E27FC236}">
                <a16:creationId xmlns:a16="http://schemas.microsoft.com/office/drawing/2014/main" xmlns="" id="{04FFE55D-DC2E-4D9E-8A48-455114D5F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183145"/>
              </p:ext>
            </p:extLst>
          </p:nvPr>
        </p:nvGraphicFramePr>
        <p:xfrm>
          <a:off x="12319674" y="5813036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56" name="Datumsplatzhalter 2">
            <a:extLst>
              <a:ext uri="{FF2B5EF4-FFF2-40B4-BE49-F238E27FC236}">
                <a16:creationId xmlns:a16="http://schemas.microsoft.com/office/drawing/2014/main" xmlns="" id="{E7D38DC5-13E5-4E04-8F6A-1119AF34F4DA}"/>
              </a:ext>
            </a:extLst>
          </p:cNvPr>
          <p:cNvSpPr txBox="1">
            <a:spLocks/>
          </p:cNvSpPr>
          <p:nvPr/>
        </p:nvSpPr>
        <p:spPr>
          <a:xfrm>
            <a:off x="11707094" y="5878320"/>
            <a:ext cx="520680" cy="269939"/>
          </a:xfrm>
          <a:prstGeom prst="rect">
            <a:avLst/>
          </a:prstGeom>
        </p:spPr>
        <p:txBody>
          <a:bodyPr lIns="0" tIns="0" rIns="0" bIns="0" anchor="t" anchorCtr="0">
            <a:normAutofit fontScale="92500"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   3h</a:t>
            </a:r>
          </a:p>
        </p:txBody>
      </p:sp>
      <p:sp>
        <p:nvSpPr>
          <p:cNvPr id="57" name="Datumsplatzhalter 2">
            <a:extLst>
              <a:ext uri="{FF2B5EF4-FFF2-40B4-BE49-F238E27FC236}">
                <a16:creationId xmlns:a16="http://schemas.microsoft.com/office/drawing/2014/main" xmlns="" id="{6AC2D7A8-6BDB-4939-8A01-FDDB1A161B4E}"/>
              </a:ext>
            </a:extLst>
          </p:cNvPr>
          <p:cNvSpPr txBox="1">
            <a:spLocks/>
          </p:cNvSpPr>
          <p:nvPr/>
        </p:nvSpPr>
        <p:spPr>
          <a:xfrm>
            <a:off x="7915183" y="6331196"/>
            <a:ext cx="2787832" cy="269939"/>
          </a:xfrm>
          <a:prstGeom prst="rect">
            <a:avLst/>
          </a:prstGeom>
        </p:spPr>
        <p:txBody>
          <a:bodyPr lIns="0" tIns="0" rIns="0" bIns="0" anchor="t" anchorCtr="0">
            <a:normAutofit fontScale="92500"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Zentralbatterie</a:t>
            </a:r>
          </a:p>
        </p:txBody>
      </p:sp>
      <p:graphicFrame>
        <p:nvGraphicFramePr>
          <p:cNvPr id="58" name="Tabelle 57">
            <a:extLst>
              <a:ext uri="{FF2B5EF4-FFF2-40B4-BE49-F238E27FC236}">
                <a16:creationId xmlns:a16="http://schemas.microsoft.com/office/drawing/2014/main" xmlns="" id="{9429A403-D5BF-4B71-A7B0-CABCEC6E0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584393"/>
              </p:ext>
            </p:extLst>
          </p:nvPr>
        </p:nvGraphicFramePr>
        <p:xfrm>
          <a:off x="9832888" y="6306789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59" name="Datumsplatzhalter 2">
            <a:extLst>
              <a:ext uri="{FF2B5EF4-FFF2-40B4-BE49-F238E27FC236}">
                <a16:creationId xmlns:a16="http://schemas.microsoft.com/office/drawing/2014/main" xmlns="" id="{CA30BE03-8DD3-4D01-8639-31FC7EB5B3AE}"/>
              </a:ext>
            </a:extLst>
          </p:cNvPr>
          <p:cNvSpPr txBox="1">
            <a:spLocks/>
          </p:cNvSpPr>
          <p:nvPr/>
        </p:nvSpPr>
        <p:spPr>
          <a:xfrm>
            <a:off x="10495795" y="6359812"/>
            <a:ext cx="2787832" cy="269939"/>
          </a:xfrm>
          <a:prstGeom prst="rect">
            <a:avLst/>
          </a:prstGeom>
        </p:spPr>
        <p:txBody>
          <a:bodyPr lIns="0" tIns="0" rIns="0" bIns="0" anchor="t" anchorCtr="0">
            <a:normAutofit fontScale="92500"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sz="2000" b="1" dirty="0"/>
          </a:p>
        </p:txBody>
      </p:sp>
      <p:sp>
        <p:nvSpPr>
          <p:cNvPr id="60" name="Datumsplatzhalter 2">
            <a:extLst>
              <a:ext uri="{FF2B5EF4-FFF2-40B4-BE49-F238E27FC236}">
                <a16:creationId xmlns:a16="http://schemas.microsoft.com/office/drawing/2014/main" xmlns="" id="{338AC6A7-CB3C-46C9-9874-1577A756B0ED}"/>
              </a:ext>
            </a:extLst>
          </p:cNvPr>
          <p:cNvSpPr txBox="1">
            <a:spLocks/>
          </p:cNvSpPr>
          <p:nvPr/>
        </p:nvSpPr>
        <p:spPr>
          <a:xfrm>
            <a:off x="14304363" y="6372380"/>
            <a:ext cx="520680" cy="269939"/>
          </a:xfrm>
          <a:prstGeom prst="rect">
            <a:avLst/>
          </a:prstGeom>
        </p:spPr>
        <p:txBody>
          <a:bodyPr lIns="0" tIns="0" rIns="0" bIns="0" anchor="t" anchorCtr="0">
            <a:normAutofit fontScale="92500"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 V</a:t>
            </a:r>
          </a:p>
        </p:txBody>
      </p:sp>
      <p:graphicFrame>
        <p:nvGraphicFramePr>
          <p:cNvPr id="62" name="Tabelle 61">
            <a:extLst>
              <a:ext uri="{FF2B5EF4-FFF2-40B4-BE49-F238E27FC236}">
                <a16:creationId xmlns:a16="http://schemas.microsoft.com/office/drawing/2014/main" xmlns="" id="{76769D6E-7D9B-406A-A0AB-87600B7F6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534633"/>
              </p:ext>
            </p:extLst>
          </p:nvPr>
        </p:nvGraphicFramePr>
        <p:xfrm>
          <a:off x="5395291" y="2864836"/>
          <a:ext cx="165826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268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63" name="Datumsplatzhalter 2">
            <a:extLst>
              <a:ext uri="{FF2B5EF4-FFF2-40B4-BE49-F238E27FC236}">
                <a16:creationId xmlns:a16="http://schemas.microsoft.com/office/drawing/2014/main" xmlns="" id="{1C5FAF16-FFB9-4AB6-BC51-A54285685C32}"/>
              </a:ext>
            </a:extLst>
          </p:cNvPr>
          <p:cNvSpPr txBox="1">
            <a:spLocks/>
          </p:cNvSpPr>
          <p:nvPr/>
        </p:nvSpPr>
        <p:spPr>
          <a:xfrm>
            <a:off x="5113312" y="2927583"/>
            <a:ext cx="708236" cy="299507"/>
          </a:xfrm>
          <a:prstGeom prst="rect">
            <a:avLst/>
          </a:prstGeom>
        </p:spPr>
        <p:txBody>
          <a:bodyPr lIns="0" tIns="0" rIns="0" bIns="0" anchor="t" anchorCtr="0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IP</a:t>
            </a:r>
          </a:p>
        </p:txBody>
      </p:sp>
      <p:sp>
        <p:nvSpPr>
          <p:cNvPr id="66" name="Datumsplatzhalter 2">
            <a:extLst>
              <a:ext uri="{FF2B5EF4-FFF2-40B4-BE49-F238E27FC236}">
                <a16:creationId xmlns:a16="http://schemas.microsoft.com/office/drawing/2014/main" xmlns="" id="{C933F060-F5E4-4491-9853-0DE83CC1E07C}"/>
              </a:ext>
            </a:extLst>
          </p:cNvPr>
          <p:cNvSpPr txBox="1">
            <a:spLocks/>
          </p:cNvSpPr>
          <p:nvPr/>
        </p:nvSpPr>
        <p:spPr>
          <a:xfrm>
            <a:off x="7309972" y="2912746"/>
            <a:ext cx="1005454" cy="269939"/>
          </a:xfrm>
          <a:prstGeom prst="rect">
            <a:avLst/>
          </a:prstGeom>
        </p:spPr>
        <p:txBody>
          <a:bodyPr lIns="0" tIns="0" rIns="0" bIns="0" anchor="t" anchorCtr="0">
            <a:normAutofit fontScale="92500"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Zusatz</a:t>
            </a:r>
          </a:p>
        </p:txBody>
      </p:sp>
      <p:graphicFrame>
        <p:nvGraphicFramePr>
          <p:cNvPr id="67" name="Tabelle 66">
            <a:extLst>
              <a:ext uri="{FF2B5EF4-FFF2-40B4-BE49-F238E27FC236}">
                <a16:creationId xmlns:a16="http://schemas.microsoft.com/office/drawing/2014/main" xmlns="" id="{F7EFF550-6F7D-4887-AE94-645121833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047113"/>
              </p:ext>
            </p:extLst>
          </p:nvPr>
        </p:nvGraphicFramePr>
        <p:xfrm>
          <a:off x="9795765" y="7722874"/>
          <a:ext cx="3739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940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68" name="Tabelle 67">
            <a:extLst>
              <a:ext uri="{FF2B5EF4-FFF2-40B4-BE49-F238E27FC236}">
                <a16:creationId xmlns:a16="http://schemas.microsoft.com/office/drawing/2014/main" xmlns="" id="{B99DB90C-105A-4491-8927-4A4C04CDC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311613"/>
              </p:ext>
            </p:extLst>
          </p:nvPr>
        </p:nvGraphicFramePr>
        <p:xfrm>
          <a:off x="8548658" y="7722873"/>
          <a:ext cx="348098" cy="367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98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67241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69" name="Datumsplatzhalter 2">
            <a:extLst>
              <a:ext uri="{FF2B5EF4-FFF2-40B4-BE49-F238E27FC236}">
                <a16:creationId xmlns:a16="http://schemas.microsoft.com/office/drawing/2014/main" xmlns="" id="{561E0CD8-E05A-4E6E-B9A1-E4A0C9414123}"/>
              </a:ext>
            </a:extLst>
          </p:cNvPr>
          <p:cNvSpPr txBox="1">
            <a:spLocks/>
          </p:cNvSpPr>
          <p:nvPr/>
        </p:nvSpPr>
        <p:spPr>
          <a:xfrm>
            <a:off x="7936077" y="7788158"/>
            <a:ext cx="520680" cy="269939"/>
          </a:xfrm>
          <a:prstGeom prst="rect">
            <a:avLst/>
          </a:prstGeom>
        </p:spPr>
        <p:txBody>
          <a:bodyPr lIns="0" tIns="0" rIns="0" bIns="0" anchor="t" anchorCtr="0">
            <a:normAutofit fontScale="92500"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VDE</a:t>
            </a:r>
          </a:p>
        </p:txBody>
      </p:sp>
      <p:sp>
        <p:nvSpPr>
          <p:cNvPr id="70" name="Datumsplatzhalter 2">
            <a:extLst>
              <a:ext uri="{FF2B5EF4-FFF2-40B4-BE49-F238E27FC236}">
                <a16:creationId xmlns:a16="http://schemas.microsoft.com/office/drawing/2014/main" xmlns="" id="{4DEEB37F-5678-48DD-84F2-4904549D4EEA}"/>
              </a:ext>
            </a:extLst>
          </p:cNvPr>
          <p:cNvSpPr txBox="1">
            <a:spLocks/>
          </p:cNvSpPr>
          <p:nvPr/>
        </p:nvSpPr>
        <p:spPr>
          <a:xfrm>
            <a:off x="9162571" y="7788478"/>
            <a:ext cx="572636" cy="269939"/>
          </a:xfrm>
          <a:prstGeom prst="rect">
            <a:avLst/>
          </a:prstGeom>
        </p:spPr>
        <p:txBody>
          <a:bodyPr lIns="0" tIns="0" rIns="0" bIns="0" anchor="t" anchorCtr="0">
            <a:normAutofit fontScale="92500"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ENEC</a:t>
            </a:r>
          </a:p>
        </p:txBody>
      </p:sp>
      <p:graphicFrame>
        <p:nvGraphicFramePr>
          <p:cNvPr id="71" name="Tabelle 70">
            <a:extLst>
              <a:ext uri="{FF2B5EF4-FFF2-40B4-BE49-F238E27FC236}">
                <a16:creationId xmlns:a16="http://schemas.microsoft.com/office/drawing/2014/main" xmlns="" id="{AC6FA085-4F70-42FE-97E7-1B6AD265F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827425"/>
              </p:ext>
            </p:extLst>
          </p:nvPr>
        </p:nvGraphicFramePr>
        <p:xfrm>
          <a:off x="12065936" y="7722874"/>
          <a:ext cx="399215" cy="386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86038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72" name="Tabelle 71">
            <a:extLst>
              <a:ext uri="{FF2B5EF4-FFF2-40B4-BE49-F238E27FC236}">
                <a16:creationId xmlns:a16="http://schemas.microsoft.com/office/drawing/2014/main" xmlns="" id="{D49F24FE-5E26-481D-A1CF-A1FA86449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349118"/>
              </p:ext>
            </p:extLst>
          </p:nvPr>
        </p:nvGraphicFramePr>
        <p:xfrm>
          <a:off x="10955705" y="7722874"/>
          <a:ext cx="34490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90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73" name="Datumsplatzhalter 2">
            <a:extLst>
              <a:ext uri="{FF2B5EF4-FFF2-40B4-BE49-F238E27FC236}">
                <a16:creationId xmlns:a16="http://schemas.microsoft.com/office/drawing/2014/main" xmlns="" id="{02D7C4CC-422E-4AE7-A213-5A5697585389}"/>
              </a:ext>
            </a:extLst>
          </p:cNvPr>
          <p:cNvSpPr txBox="1">
            <a:spLocks/>
          </p:cNvSpPr>
          <p:nvPr/>
        </p:nvSpPr>
        <p:spPr>
          <a:xfrm>
            <a:off x="10343125" y="7788158"/>
            <a:ext cx="520680" cy="269939"/>
          </a:xfrm>
          <a:prstGeom prst="rect">
            <a:avLst/>
          </a:prstGeom>
        </p:spPr>
        <p:txBody>
          <a:bodyPr lIns="0" tIns="0" rIns="0" bIns="0" anchor="t" anchorCtr="0">
            <a:normAutofit fontScale="92500"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ETL</a:t>
            </a:r>
          </a:p>
        </p:txBody>
      </p:sp>
      <p:sp>
        <p:nvSpPr>
          <p:cNvPr id="74" name="Datumsplatzhalter 2">
            <a:extLst>
              <a:ext uri="{FF2B5EF4-FFF2-40B4-BE49-F238E27FC236}">
                <a16:creationId xmlns:a16="http://schemas.microsoft.com/office/drawing/2014/main" xmlns="" id="{EE4B69B7-7925-43A6-89AD-DE5CCC03C54E}"/>
              </a:ext>
            </a:extLst>
          </p:cNvPr>
          <p:cNvSpPr txBox="1">
            <a:spLocks/>
          </p:cNvSpPr>
          <p:nvPr/>
        </p:nvSpPr>
        <p:spPr>
          <a:xfrm>
            <a:off x="11629131" y="7786572"/>
            <a:ext cx="572636" cy="269939"/>
          </a:xfrm>
          <a:prstGeom prst="rect">
            <a:avLst/>
          </a:prstGeom>
        </p:spPr>
        <p:txBody>
          <a:bodyPr lIns="0" tIns="0" rIns="0" bIns="0" anchor="t" anchorCtr="0">
            <a:normAutofit fontScale="92500"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CB</a:t>
            </a:r>
          </a:p>
        </p:txBody>
      </p:sp>
      <p:graphicFrame>
        <p:nvGraphicFramePr>
          <p:cNvPr id="76" name="Tabelle 75">
            <a:extLst>
              <a:ext uri="{FF2B5EF4-FFF2-40B4-BE49-F238E27FC236}">
                <a16:creationId xmlns:a16="http://schemas.microsoft.com/office/drawing/2014/main" xmlns="" id="{663CF212-2A4E-486B-A2DA-605D638D9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106894"/>
              </p:ext>
            </p:extLst>
          </p:nvPr>
        </p:nvGraphicFramePr>
        <p:xfrm>
          <a:off x="13172311" y="7722874"/>
          <a:ext cx="351193" cy="386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93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86038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77" name="Datumsplatzhalter 2">
            <a:extLst>
              <a:ext uri="{FF2B5EF4-FFF2-40B4-BE49-F238E27FC236}">
                <a16:creationId xmlns:a16="http://schemas.microsoft.com/office/drawing/2014/main" xmlns="" id="{8D98503A-F5D8-456E-BB40-4A2A44A14D66}"/>
              </a:ext>
            </a:extLst>
          </p:cNvPr>
          <p:cNvSpPr txBox="1">
            <a:spLocks/>
          </p:cNvSpPr>
          <p:nvPr/>
        </p:nvSpPr>
        <p:spPr>
          <a:xfrm>
            <a:off x="12701277" y="7786572"/>
            <a:ext cx="572636" cy="269939"/>
          </a:xfrm>
          <a:prstGeom prst="rect">
            <a:avLst/>
          </a:prstGeom>
        </p:spPr>
        <p:txBody>
          <a:bodyPr lIns="0" tIns="0" rIns="0" bIns="0" anchor="t" anchorCtr="0">
            <a:normAutofit fontScale="92500"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CCC</a:t>
            </a:r>
          </a:p>
        </p:txBody>
      </p:sp>
      <p:sp>
        <p:nvSpPr>
          <p:cNvPr id="78" name="Datumsplatzhalter 2">
            <a:extLst>
              <a:ext uri="{FF2B5EF4-FFF2-40B4-BE49-F238E27FC236}">
                <a16:creationId xmlns:a16="http://schemas.microsoft.com/office/drawing/2014/main" xmlns="" id="{B9B23673-1D13-4135-B038-44369345C9E5}"/>
              </a:ext>
            </a:extLst>
          </p:cNvPr>
          <p:cNvSpPr txBox="1">
            <a:spLocks/>
          </p:cNvSpPr>
          <p:nvPr/>
        </p:nvSpPr>
        <p:spPr>
          <a:xfrm>
            <a:off x="7895371" y="8244898"/>
            <a:ext cx="983310" cy="269939"/>
          </a:xfrm>
          <a:prstGeom prst="rect">
            <a:avLst/>
          </a:prstGeom>
        </p:spPr>
        <p:txBody>
          <a:bodyPr lIns="0" tIns="0" rIns="0" bIns="0" anchor="t" anchorCtr="0">
            <a:normAutofit fontScale="92500"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Sonstige :</a:t>
            </a:r>
          </a:p>
        </p:txBody>
      </p:sp>
      <p:graphicFrame>
        <p:nvGraphicFramePr>
          <p:cNvPr id="79" name="Tabelle 78">
            <a:extLst>
              <a:ext uri="{FF2B5EF4-FFF2-40B4-BE49-F238E27FC236}">
                <a16:creationId xmlns:a16="http://schemas.microsoft.com/office/drawing/2014/main" xmlns="" id="{F70ABA88-C4D6-4247-8788-73C68A66C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591761"/>
              </p:ext>
            </p:extLst>
          </p:nvPr>
        </p:nvGraphicFramePr>
        <p:xfrm>
          <a:off x="8859035" y="9134404"/>
          <a:ext cx="124554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549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80" name="Datumsplatzhalter 2">
            <a:extLst>
              <a:ext uri="{FF2B5EF4-FFF2-40B4-BE49-F238E27FC236}">
                <a16:creationId xmlns:a16="http://schemas.microsoft.com/office/drawing/2014/main" xmlns="" id="{6053F117-D710-4418-ADC6-9B27110AC528}"/>
              </a:ext>
            </a:extLst>
          </p:cNvPr>
          <p:cNvSpPr txBox="1">
            <a:spLocks/>
          </p:cNvSpPr>
          <p:nvPr/>
        </p:nvSpPr>
        <p:spPr>
          <a:xfrm>
            <a:off x="7912888" y="9176957"/>
            <a:ext cx="946147" cy="279341"/>
          </a:xfrm>
          <a:prstGeom prst="rect">
            <a:avLst/>
          </a:prstGeom>
        </p:spPr>
        <p:txBody>
          <a:bodyPr lIns="0" tIns="0" rIns="0" bIns="0" anchor="t" anchorCtr="0">
            <a:normAutofit fontScale="92500"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Leistung</a:t>
            </a:r>
          </a:p>
        </p:txBody>
      </p:sp>
      <p:sp>
        <p:nvSpPr>
          <p:cNvPr id="81" name="Datumsplatzhalter 2">
            <a:extLst>
              <a:ext uri="{FF2B5EF4-FFF2-40B4-BE49-F238E27FC236}">
                <a16:creationId xmlns:a16="http://schemas.microsoft.com/office/drawing/2014/main" xmlns="" id="{FB7E92E9-E59F-4798-845A-F2755D627917}"/>
              </a:ext>
            </a:extLst>
          </p:cNvPr>
          <p:cNvSpPr txBox="1">
            <a:spLocks/>
          </p:cNvSpPr>
          <p:nvPr/>
        </p:nvSpPr>
        <p:spPr>
          <a:xfrm>
            <a:off x="10440380" y="9189157"/>
            <a:ext cx="548627" cy="267142"/>
          </a:xfrm>
          <a:prstGeom prst="rect">
            <a:avLst/>
          </a:prstGeom>
        </p:spPr>
        <p:txBody>
          <a:bodyPr lIns="0" tIns="0" rIns="0" bIns="0" anchor="t" anchorCtr="0">
            <a:normAutofit fontScale="92500"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Lm</a:t>
            </a:r>
          </a:p>
        </p:txBody>
      </p:sp>
      <p:graphicFrame>
        <p:nvGraphicFramePr>
          <p:cNvPr id="82" name="Tabelle 81">
            <a:extLst>
              <a:ext uri="{FF2B5EF4-FFF2-40B4-BE49-F238E27FC236}">
                <a16:creationId xmlns:a16="http://schemas.microsoft.com/office/drawing/2014/main" xmlns="" id="{BD083905-588E-4210-8BFA-FD960A1B6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336787"/>
              </p:ext>
            </p:extLst>
          </p:nvPr>
        </p:nvGraphicFramePr>
        <p:xfrm>
          <a:off x="13228212" y="9132838"/>
          <a:ext cx="133931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319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83" name="Datumsplatzhalter 2">
            <a:extLst>
              <a:ext uri="{FF2B5EF4-FFF2-40B4-BE49-F238E27FC236}">
                <a16:creationId xmlns:a16="http://schemas.microsoft.com/office/drawing/2014/main" xmlns="" id="{9C6DC69C-2E3C-4897-A2D7-CA3ABBB294CB}"/>
              </a:ext>
            </a:extLst>
          </p:cNvPr>
          <p:cNvSpPr txBox="1">
            <a:spLocks/>
          </p:cNvSpPr>
          <p:nvPr/>
        </p:nvSpPr>
        <p:spPr>
          <a:xfrm>
            <a:off x="12520126" y="9186359"/>
            <a:ext cx="652185" cy="269939"/>
          </a:xfrm>
          <a:prstGeom prst="rect">
            <a:avLst/>
          </a:prstGeom>
        </p:spPr>
        <p:txBody>
          <a:bodyPr lIns="0" tIns="0" rIns="0" bIns="0" anchor="t" anchorCtr="0">
            <a:normAutofit fontScale="92500"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Lm/W</a:t>
            </a:r>
          </a:p>
        </p:txBody>
      </p:sp>
      <p:graphicFrame>
        <p:nvGraphicFramePr>
          <p:cNvPr id="85" name="Tabelle 84">
            <a:extLst>
              <a:ext uri="{FF2B5EF4-FFF2-40B4-BE49-F238E27FC236}">
                <a16:creationId xmlns:a16="http://schemas.microsoft.com/office/drawing/2014/main" xmlns="" id="{9BF04265-B5C2-45EA-A503-D48173461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693072"/>
              </p:ext>
            </p:extLst>
          </p:nvPr>
        </p:nvGraphicFramePr>
        <p:xfrm>
          <a:off x="9824652" y="6796552"/>
          <a:ext cx="476145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145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86" name="Datumsplatzhalter 2">
            <a:extLst>
              <a:ext uri="{FF2B5EF4-FFF2-40B4-BE49-F238E27FC236}">
                <a16:creationId xmlns:a16="http://schemas.microsoft.com/office/drawing/2014/main" xmlns="" id="{DCD523F9-2337-4E45-A605-D2C8C54CCA07}"/>
              </a:ext>
            </a:extLst>
          </p:cNvPr>
          <p:cNvSpPr txBox="1">
            <a:spLocks/>
          </p:cNvSpPr>
          <p:nvPr/>
        </p:nvSpPr>
        <p:spPr>
          <a:xfrm>
            <a:off x="7933126" y="6840918"/>
            <a:ext cx="2787832" cy="269939"/>
          </a:xfrm>
          <a:prstGeom prst="rect">
            <a:avLst/>
          </a:prstGeom>
        </p:spPr>
        <p:txBody>
          <a:bodyPr lIns="0" tIns="0" rIns="0" bIns="0" anchor="t" anchorCtr="0">
            <a:normAutofit fontScale="92500"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NOL Baustein etc.</a:t>
            </a:r>
          </a:p>
        </p:txBody>
      </p:sp>
      <p:sp>
        <p:nvSpPr>
          <p:cNvPr id="88" name="Datumsplatzhalter 2">
            <a:extLst>
              <a:ext uri="{FF2B5EF4-FFF2-40B4-BE49-F238E27FC236}">
                <a16:creationId xmlns:a16="http://schemas.microsoft.com/office/drawing/2014/main" xmlns="" id="{25026993-4B6D-4A20-871B-9D7BDA4D37CC}"/>
              </a:ext>
            </a:extLst>
          </p:cNvPr>
          <p:cNvSpPr txBox="1">
            <a:spLocks/>
          </p:cNvSpPr>
          <p:nvPr/>
        </p:nvSpPr>
        <p:spPr>
          <a:xfrm>
            <a:off x="7255294" y="3366954"/>
            <a:ext cx="1005454" cy="31784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Zusatz</a:t>
            </a:r>
          </a:p>
        </p:txBody>
      </p:sp>
      <p:graphicFrame>
        <p:nvGraphicFramePr>
          <p:cNvPr id="89" name="Tabelle 88">
            <a:extLst>
              <a:ext uri="{FF2B5EF4-FFF2-40B4-BE49-F238E27FC236}">
                <a16:creationId xmlns:a16="http://schemas.microsoft.com/office/drawing/2014/main" xmlns="" id="{44DB44EA-DA77-4452-A214-E5A1D81A1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235788"/>
              </p:ext>
            </p:extLst>
          </p:nvPr>
        </p:nvGraphicFramePr>
        <p:xfrm>
          <a:off x="14206026" y="7722171"/>
          <a:ext cx="351193" cy="386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93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86038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90" name="Datumsplatzhalter 2">
            <a:extLst>
              <a:ext uri="{FF2B5EF4-FFF2-40B4-BE49-F238E27FC236}">
                <a16:creationId xmlns:a16="http://schemas.microsoft.com/office/drawing/2014/main" xmlns="" id="{B69AC68D-17A3-4116-A49E-77432ECB6310}"/>
              </a:ext>
            </a:extLst>
          </p:cNvPr>
          <p:cNvSpPr txBox="1">
            <a:spLocks/>
          </p:cNvSpPr>
          <p:nvPr/>
        </p:nvSpPr>
        <p:spPr>
          <a:xfrm>
            <a:off x="13734992" y="7785869"/>
            <a:ext cx="572636" cy="269939"/>
          </a:xfrm>
          <a:prstGeom prst="rect">
            <a:avLst/>
          </a:prstGeom>
        </p:spPr>
        <p:txBody>
          <a:bodyPr lIns="0" tIns="0" rIns="0" bIns="0" anchor="t" anchorCtr="0">
            <a:normAutofit fontScale="92500"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CE</a:t>
            </a:r>
          </a:p>
        </p:txBody>
      </p:sp>
      <p:graphicFrame>
        <p:nvGraphicFramePr>
          <p:cNvPr id="91" name="Tabelle 90">
            <a:extLst>
              <a:ext uri="{FF2B5EF4-FFF2-40B4-BE49-F238E27FC236}">
                <a16:creationId xmlns:a16="http://schemas.microsoft.com/office/drawing/2014/main" xmlns="" id="{015A5081-11A1-416F-BFF9-289E942BE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635710"/>
              </p:ext>
            </p:extLst>
          </p:nvPr>
        </p:nvGraphicFramePr>
        <p:xfrm>
          <a:off x="11079995" y="6306789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92" name="Datumsplatzhalter 2">
            <a:extLst>
              <a:ext uri="{FF2B5EF4-FFF2-40B4-BE49-F238E27FC236}">
                <a16:creationId xmlns:a16="http://schemas.microsoft.com/office/drawing/2014/main" xmlns="" id="{85971DAF-D4F3-4195-AF86-31CFA756D2EF}"/>
              </a:ext>
            </a:extLst>
          </p:cNvPr>
          <p:cNvSpPr txBox="1">
            <a:spLocks/>
          </p:cNvSpPr>
          <p:nvPr/>
        </p:nvSpPr>
        <p:spPr>
          <a:xfrm>
            <a:off x="10446802" y="6372393"/>
            <a:ext cx="572636" cy="269939"/>
          </a:xfrm>
          <a:prstGeom prst="rect">
            <a:avLst/>
          </a:prstGeom>
        </p:spPr>
        <p:txBody>
          <a:bodyPr lIns="0" tIns="0" rIns="0" bIns="0" anchor="t" anchorCtr="0">
            <a:normAutofit fontScale="92500"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   AC</a:t>
            </a:r>
          </a:p>
        </p:txBody>
      </p:sp>
      <p:graphicFrame>
        <p:nvGraphicFramePr>
          <p:cNvPr id="93" name="Tabelle 92">
            <a:extLst>
              <a:ext uri="{FF2B5EF4-FFF2-40B4-BE49-F238E27FC236}">
                <a16:creationId xmlns:a16="http://schemas.microsoft.com/office/drawing/2014/main" xmlns="" id="{75FE7A76-3CC6-48CE-9C07-4333FCB5F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802308"/>
              </p:ext>
            </p:extLst>
          </p:nvPr>
        </p:nvGraphicFramePr>
        <p:xfrm>
          <a:off x="12319674" y="6306789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94" name="Datumsplatzhalter 2">
            <a:extLst>
              <a:ext uri="{FF2B5EF4-FFF2-40B4-BE49-F238E27FC236}">
                <a16:creationId xmlns:a16="http://schemas.microsoft.com/office/drawing/2014/main" xmlns="" id="{8C9FEA15-4C2D-4393-BEE5-8D2B536D5413}"/>
              </a:ext>
            </a:extLst>
          </p:cNvPr>
          <p:cNvSpPr txBox="1">
            <a:spLocks/>
          </p:cNvSpPr>
          <p:nvPr/>
        </p:nvSpPr>
        <p:spPr>
          <a:xfrm>
            <a:off x="11707094" y="6372073"/>
            <a:ext cx="520680" cy="269939"/>
          </a:xfrm>
          <a:prstGeom prst="rect">
            <a:avLst/>
          </a:prstGeom>
        </p:spPr>
        <p:txBody>
          <a:bodyPr lIns="0" tIns="0" rIns="0" bIns="0" anchor="t" anchorCtr="0">
            <a:normAutofit fontScale="92500"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   DC</a:t>
            </a:r>
          </a:p>
        </p:txBody>
      </p:sp>
      <p:sp>
        <p:nvSpPr>
          <p:cNvPr id="95" name="Titel 1">
            <a:extLst>
              <a:ext uri="{FF2B5EF4-FFF2-40B4-BE49-F238E27FC236}">
                <a16:creationId xmlns:a16="http://schemas.microsoft.com/office/drawing/2014/main" xmlns="" id="{C4BA3E66-8998-4D19-88BF-E60C4EFF76A5}"/>
              </a:ext>
            </a:extLst>
          </p:cNvPr>
          <p:cNvSpPr txBox="1">
            <a:spLocks/>
          </p:cNvSpPr>
          <p:nvPr/>
        </p:nvSpPr>
        <p:spPr>
          <a:xfrm>
            <a:off x="14321009" y="89306"/>
            <a:ext cx="4124891" cy="612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8000" dirty="0">
                <a:solidFill>
                  <a:srgbClr val="2A97C8"/>
                </a:solidFill>
              </a:rPr>
              <a:t>LTS</a:t>
            </a:r>
            <a:r>
              <a:rPr lang="de-DE" sz="8000" dirty="0">
                <a:solidFill>
                  <a:schemeClr val="bg1"/>
                </a:solidFill>
              </a:rPr>
              <a:t> Individual</a:t>
            </a:r>
            <a:r>
              <a:rPr lang="de-DE" sz="9600" dirty="0"/>
              <a:t/>
            </a:r>
            <a:br>
              <a:rPr lang="de-DE" sz="9600" dirty="0"/>
            </a:br>
            <a:endParaRPr lang="de-DE" sz="9600" dirty="0"/>
          </a:p>
        </p:txBody>
      </p:sp>
      <p:sp>
        <p:nvSpPr>
          <p:cNvPr id="6" name="Textfeld 5"/>
          <p:cNvSpPr txBox="1"/>
          <p:nvPr/>
        </p:nvSpPr>
        <p:spPr>
          <a:xfrm>
            <a:off x="5414554" y="4338916"/>
            <a:ext cx="813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Nein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134153" y="4355947"/>
            <a:ext cx="761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Ja,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525590" y="5813036"/>
            <a:ext cx="702953" cy="409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Nein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215490" y="5803835"/>
            <a:ext cx="648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Ja,</a:t>
            </a:r>
          </a:p>
        </p:txBody>
      </p:sp>
      <p:graphicFrame>
        <p:nvGraphicFramePr>
          <p:cNvPr id="98" name="Tabelle 97">
            <a:extLst>
              <a:ext uri="{FF2B5EF4-FFF2-40B4-BE49-F238E27FC236}">
                <a16:creationId xmlns:a16="http://schemas.microsoft.com/office/drawing/2014/main" xmlns="" id="{0CEFB0D0-A012-4CA0-B20C-B480A3CD5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623387"/>
              </p:ext>
            </p:extLst>
          </p:nvPr>
        </p:nvGraphicFramePr>
        <p:xfrm>
          <a:off x="5004694" y="4379282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99" name="Tabelle 98">
            <a:extLst>
              <a:ext uri="{FF2B5EF4-FFF2-40B4-BE49-F238E27FC236}">
                <a16:creationId xmlns:a16="http://schemas.microsoft.com/office/drawing/2014/main" xmlns="" id="{84DEA66C-9472-47E8-9D10-42603300D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581152"/>
              </p:ext>
            </p:extLst>
          </p:nvPr>
        </p:nvGraphicFramePr>
        <p:xfrm>
          <a:off x="6754690" y="4387968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100" name="Tabelle 99">
            <a:extLst>
              <a:ext uri="{FF2B5EF4-FFF2-40B4-BE49-F238E27FC236}">
                <a16:creationId xmlns:a16="http://schemas.microsoft.com/office/drawing/2014/main" xmlns="" id="{84DEA66C-9472-47E8-9D10-42603300D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184072"/>
              </p:ext>
            </p:extLst>
          </p:nvPr>
        </p:nvGraphicFramePr>
        <p:xfrm>
          <a:off x="5126375" y="5801731"/>
          <a:ext cx="399215" cy="382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82791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101" name="Tabelle 100">
            <a:extLst>
              <a:ext uri="{FF2B5EF4-FFF2-40B4-BE49-F238E27FC236}">
                <a16:creationId xmlns:a16="http://schemas.microsoft.com/office/drawing/2014/main" xmlns="" id="{84DEA66C-9472-47E8-9D10-42603300D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030809"/>
              </p:ext>
            </p:extLst>
          </p:nvPr>
        </p:nvGraphicFramePr>
        <p:xfrm>
          <a:off x="6734938" y="5803835"/>
          <a:ext cx="399215" cy="382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82791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102" name="Tabelle 101">
            <a:extLst>
              <a:ext uri="{FF2B5EF4-FFF2-40B4-BE49-F238E27FC236}">
                <a16:creationId xmlns:a16="http://schemas.microsoft.com/office/drawing/2014/main" xmlns="" id="{84DEA66C-9472-47E8-9D10-42603300D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852316"/>
              </p:ext>
            </p:extLst>
          </p:nvPr>
        </p:nvGraphicFramePr>
        <p:xfrm>
          <a:off x="5004694" y="3909458"/>
          <a:ext cx="399215" cy="382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82791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5445674" y="3909458"/>
            <a:ext cx="953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Aufbau</a:t>
            </a:r>
          </a:p>
        </p:txBody>
      </p:sp>
      <p:graphicFrame>
        <p:nvGraphicFramePr>
          <p:cNvPr id="103" name="Tabelle 102">
            <a:extLst>
              <a:ext uri="{FF2B5EF4-FFF2-40B4-BE49-F238E27FC236}">
                <a16:creationId xmlns:a16="http://schemas.microsoft.com/office/drawing/2014/main" xmlns="" id="{84DEA66C-9472-47E8-9D10-42603300D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852801"/>
              </p:ext>
            </p:extLst>
          </p:nvPr>
        </p:nvGraphicFramePr>
        <p:xfrm>
          <a:off x="6807184" y="3905795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62096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7201846" y="3888764"/>
            <a:ext cx="970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Einbau</a:t>
            </a:r>
          </a:p>
        </p:txBody>
      </p:sp>
      <p:graphicFrame>
        <p:nvGraphicFramePr>
          <p:cNvPr id="104" name="Tabelle 103">
            <a:extLst>
              <a:ext uri="{FF2B5EF4-FFF2-40B4-BE49-F238E27FC236}">
                <a16:creationId xmlns:a16="http://schemas.microsoft.com/office/drawing/2014/main" xmlns="" id="{84DEA66C-9472-47E8-9D10-42603300D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329202"/>
              </p:ext>
            </p:extLst>
          </p:nvPr>
        </p:nvGraphicFramePr>
        <p:xfrm>
          <a:off x="8479466" y="3888764"/>
          <a:ext cx="399215" cy="382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82791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8925060" y="3871445"/>
            <a:ext cx="890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Pendel</a:t>
            </a:r>
          </a:p>
        </p:txBody>
      </p:sp>
      <p:graphicFrame>
        <p:nvGraphicFramePr>
          <p:cNvPr id="105" name="Tabelle 104">
            <a:extLst>
              <a:ext uri="{FF2B5EF4-FFF2-40B4-BE49-F238E27FC236}">
                <a16:creationId xmlns:a16="http://schemas.microsoft.com/office/drawing/2014/main" xmlns="" id="{84DEA66C-9472-47E8-9D10-42603300D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478923"/>
              </p:ext>
            </p:extLst>
          </p:nvPr>
        </p:nvGraphicFramePr>
        <p:xfrm>
          <a:off x="9824652" y="3888764"/>
          <a:ext cx="399215" cy="382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82791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106" name="Tabelle 105">
            <a:extLst>
              <a:ext uri="{FF2B5EF4-FFF2-40B4-BE49-F238E27FC236}">
                <a16:creationId xmlns:a16="http://schemas.microsoft.com/office/drawing/2014/main" xmlns="" id="{FECB4A32-9F07-4F53-BA2C-4E5926EF5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20609"/>
              </p:ext>
            </p:extLst>
          </p:nvPr>
        </p:nvGraphicFramePr>
        <p:xfrm>
          <a:off x="11436635" y="3918034"/>
          <a:ext cx="310191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919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10343126" y="3872833"/>
            <a:ext cx="957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oder:</a:t>
            </a:r>
          </a:p>
        </p:txBody>
      </p:sp>
      <p:graphicFrame>
        <p:nvGraphicFramePr>
          <p:cNvPr id="96" name="Tabelle 95">
            <a:extLst>
              <a:ext uri="{FF2B5EF4-FFF2-40B4-BE49-F238E27FC236}">
                <a16:creationId xmlns:a16="http://schemas.microsoft.com/office/drawing/2014/main" xmlns="" id="{84DEA66C-9472-47E8-9D10-42603300D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720885"/>
              </p:ext>
            </p:extLst>
          </p:nvPr>
        </p:nvGraphicFramePr>
        <p:xfrm>
          <a:off x="4991633" y="7705843"/>
          <a:ext cx="399215" cy="382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82791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97" name="Textfeld 96"/>
          <p:cNvSpPr txBox="1"/>
          <p:nvPr/>
        </p:nvSpPr>
        <p:spPr>
          <a:xfrm>
            <a:off x="5504176" y="7715984"/>
            <a:ext cx="702953" cy="409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Nein</a:t>
            </a:r>
          </a:p>
        </p:txBody>
      </p:sp>
      <p:graphicFrame>
        <p:nvGraphicFramePr>
          <p:cNvPr id="107" name="Tabelle 106">
            <a:extLst>
              <a:ext uri="{FF2B5EF4-FFF2-40B4-BE49-F238E27FC236}">
                <a16:creationId xmlns:a16="http://schemas.microsoft.com/office/drawing/2014/main" xmlns="" id="{84DEA66C-9472-47E8-9D10-42603300D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979628"/>
              </p:ext>
            </p:extLst>
          </p:nvPr>
        </p:nvGraphicFramePr>
        <p:xfrm>
          <a:off x="6672344" y="7742900"/>
          <a:ext cx="399215" cy="382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82791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108" name="Textfeld 107"/>
          <p:cNvSpPr txBox="1"/>
          <p:nvPr/>
        </p:nvSpPr>
        <p:spPr>
          <a:xfrm>
            <a:off x="7153905" y="7733797"/>
            <a:ext cx="648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Ja,</a:t>
            </a:r>
          </a:p>
        </p:txBody>
      </p:sp>
      <p:graphicFrame>
        <p:nvGraphicFramePr>
          <p:cNvPr id="109" name="Tabelle 108">
            <a:extLst>
              <a:ext uri="{FF2B5EF4-FFF2-40B4-BE49-F238E27FC236}">
                <a16:creationId xmlns:a16="http://schemas.microsoft.com/office/drawing/2014/main" xmlns="" id="{84DEA66C-9472-47E8-9D10-42603300D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215692"/>
              </p:ext>
            </p:extLst>
          </p:nvPr>
        </p:nvGraphicFramePr>
        <p:xfrm>
          <a:off x="8477048" y="4328753"/>
          <a:ext cx="399215" cy="382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82791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110" name="Tabelle 109">
            <a:extLst>
              <a:ext uri="{FF2B5EF4-FFF2-40B4-BE49-F238E27FC236}">
                <a16:creationId xmlns:a16="http://schemas.microsoft.com/office/drawing/2014/main" xmlns="" id="{84DEA66C-9472-47E8-9D10-42603300D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9315"/>
              </p:ext>
            </p:extLst>
          </p:nvPr>
        </p:nvGraphicFramePr>
        <p:xfrm>
          <a:off x="5126375" y="2428752"/>
          <a:ext cx="3181602" cy="382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602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82791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111" name="Tabelle 110">
            <a:extLst>
              <a:ext uri="{FF2B5EF4-FFF2-40B4-BE49-F238E27FC236}">
                <a16:creationId xmlns:a16="http://schemas.microsoft.com/office/drawing/2014/main" xmlns="" id="{84DEA66C-9472-47E8-9D10-42603300D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284208"/>
              </p:ext>
            </p:extLst>
          </p:nvPr>
        </p:nvGraphicFramePr>
        <p:xfrm>
          <a:off x="8371221" y="2885940"/>
          <a:ext cx="3181602" cy="382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602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82791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112" name="Tabelle 111">
            <a:extLst>
              <a:ext uri="{FF2B5EF4-FFF2-40B4-BE49-F238E27FC236}">
                <a16:creationId xmlns:a16="http://schemas.microsoft.com/office/drawing/2014/main" xmlns="" id="{84DEA66C-9472-47E8-9D10-42603300D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932833"/>
              </p:ext>
            </p:extLst>
          </p:nvPr>
        </p:nvGraphicFramePr>
        <p:xfrm>
          <a:off x="8348981" y="3335895"/>
          <a:ext cx="3181602" cy="382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602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82791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113" name="Tabelle 112">
            <a:extLst>
              <a:ext uri="{FF2B5EF4-FFF2-40B4-BE49-F238E27FC236}">
                <a16:creationId xmlns:a16="http://schemas.microsoft.com/office/drawing/2014/main" xmlns="" id="{84DEA66C-9472-47E8-9D10-42603300D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7432"/>
              </p:ext>
            </p:extLst>
          </p:nvPr>
        </p:nvGraphicFramePr>
        <p:xfrm>
          <a:off x="5706014" y="5294958"/>
          <a:ext cx="2189357" cy="382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357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82791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114" name="Tabelle 113">
            <a:extLst>
              <a:ext uri="{FF2B5EF4-FFF2-40B4-BE49-F238E27FC236}">
                <a16:creationId xmlns:a16="http://schemas.microsoft.com/office/drawing/2014/main" xmlns="" id="{84DEA66C-9472-47E8-9D10-42603300D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844532"/>
              </p:ext>
            </p:extLst>
          </p:nvPr>
        </p:nvGraphicFramePr>
        <p:xfrm>
          <a:off x="9778077" y="5330306"/>
          <a:ext cx="2189357" cy="382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357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82791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57129" y="2404160"/>
            <a:ext cx="7779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P1</a:t>
            </a:r>
          </a:p>
        </p:txBody>
      </p:sp>
      <p:sp>
        <p:nvSpPr>
          <p:cNvPr id="115" name="Datumsplatzhalter 2">
            <a:extLst>
              <a:ext uri="{FF2B5EF4-FFF2-40B4-BE49-F238E27FC236}">
                <a16:creationId xmlns:a16="http://schemas.microsoft.com/office/drawing/2014/main" xmlns="" id="{650324F2-7892-4A99-BE36-DB8AD582BB3C}"/>
              </a:ext>
            </a:extLst>
          </p:cNvPr>
          <p:cNvSpPr txBox="1">
            <a:spLocks/>
          </p:cNvSpPr>
          <p:nvPr/>
        </p:nvSpPr>
        <p:spPr>
          <a:xfrm>
            <a:off x="646090" y="10818275"/>
            <a:ext cx="4108790" cy="3651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600" dirty="0"/>
              <a:t>Stand 30.10.2019 LTS Individual  CRD Formular</a:t>
            </a:r>
          </a:p>
        </p:txBody>
      </p:sp>
    </p:spTree>
    <p:extLst>
      <p:ext uri="{BB962C8B-B14F-4D97-AF65-F5344CB8AC3E}">
        <p14:creationId xmlns:p14="http://schemas.microsoft.com/office/powerpoint/2010/main" val="134973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Datumsplatzhalter 2">
            <a:extLst>
              <a:ext uri="{FF2B5EF4-FFF2-40B4-BE49-F238E27FC236}">
                <a16:creationId xmlns:a16="http://schemas.microsoft.com/office/drawing/2014/main" xmlns="" id="{7D900E11-E898-4DA4-8B44-B0B71342C874}"/>
              </a:ext>
            </a:extLst>
          </p:cNvPr>
          <p:cNvSpPr txBox="1">
            <a:spLocks/>
          </p:cNvSpPr>
          <p:nvPr/>
        </p:nvSpPr>
        <p:spPr>
          <a:xfrm>
            <a:off x="11861074" y="3381270"/>
            <a:ext cx="3122495" cy="269939"/>
          </a:xfrm>
          <a:prstGeom prst="rect">
            <a:avLst/>
          </a:prstGeom>
        </p:spPr>
        <p:txBody>
          <a:bodyPr lIns="0" tIns="0" rIns="0" bIns="0" anchor="t" anchorCtr="0">
            <a:normAutofit fontScale="92500"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  von                bis                 K                </a:t>
            </a: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1390273" y="2008116"/>
            <a:ext cx="11813110" cy="612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6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EB33410D-1073-4397-87F6-5BF4A8FBB503}"/>
              </a:ext>
            </a:extLst>
          </p:cNvPr>
          <p:cNvSpPr txBox="1"/>
          <p:nvPr/>
        </p:nvSpPr>
        <p:spPr>
          <a:xfrm>
            <a:off x="1497842" y="1083546"/>
            <a:ext cx="10286605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CRD</a:t>
            </a:r>
            <a:r>
              <a:rPr lang="de-DE" dirty="0"/>
              <a:t> Formular Spezifikation</a:t>
            </a:r>
          </a:p>
          <a:p>
            <a:endParaRPr lang="de-DE" dirty="0"/>
          </a:p>
          <a:p>
            <a:pPr marL="457200" indent="-457200">
              <a:buFontTx/>
              <a:buChar char="-"/>
            </a:pPr>
            <a:r>
              <a:rPr lang="de-DE" sz="3200" dirty="0"/>
              <a:t>Lichtqualität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Fashion / Food / …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CCT, Lichtfarbe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sonstige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Lifetime</a:t>
            </a:r>
          </a:p>
          <a:p>
            <a:endParaRPr lang="de-DE" sz="3200" dirty="0"/>
          </a:p>
          <a:p>
            <a:pPr marL="457200" indent="-457200">
              <a:buFontTx/>
              <a:buChar char="-"/>
            </a:pPr>
            <a:r>
              <a:rPr lang="de-DE" sz="3200" dirty="0"/>
              <a:t>Steuerung Optionen </a:t>
            </a:r>
          </a:p>
          <a:p>
            <a:pPr marL="1354821" lvl="1" indent="-457200">
              <a:buFontTx/>
              <a:buChar char="-"/>
            </a:pPr>
            <a:r>
              <a:rPr lang="de-DE" sz="3200" dirty="0"/>
              <a:t>Inkl. Steuerungssystem</a:t>
            </a:r>
          </a:p>
          <a:p>
            <a:pPr marL="1354821" lvl="1" indent="-457200">
              <a:buFontTx/>
              <a:buChar char="-"/>
            </a:pPr>
            <a:r>
              <a:rPr lang="de-DE" sz="3200" dirty="0"/>
              <a:t>Art des LUC Systems</a:t>
            </a:r>
          </a:p>
          <a:p>
            <a:pPr marL="1354821" lvl="1" indent="-457200">
              <a:buFontTx/>
              <a:buChar char="-"/>
            </a:pPr>
            <a:endParaRPr lang="de-DE" sz="3200" dirty="0"/>
          </a:p>
          <a:p>
            <a:pPr lvl="1"/>
            <a:endParaRPr lang="de-DE" sz="3200" dirty="0"/>
          </a:p>
          <a:p>
            <a:pPr marL="1354821" lvl="1" indent="-457200">
              <a:buFontTx/>
              <a:buChar char="-"/>
            </a:pPr>
            <a:r>
              <a:rPr lang="de-DE" sz="3200" dirty="0"/>
              <a:t>Anbindung an Bestand</a:t>
            </a:r>
          </a:p>
          <a:p>
            <a:pPr marL="1354821" lvl="1" indent="-457200">
              <a:buFontTx/>
              <a:buChar char="-"/>
            </a:pPr>
            <a:endParaRPr lang="de-DE" sz="3200" dirty="0"/>
          </a:p>
          <a:p>
            <a:pPr marL="1354821" lvl="1" indent="-457200">
              <a:buFontTx/>
              <a:buChar char="-"/>
            </a:pPr>
            <a:r>
              <a:rPr lang="de-DE" sz="3200" dirty="0"/>
              <a:t>Angaben zu Bestand </a:t>
            </a:r>
          </a:p>
          <a:p>
            <a:pPr lvl="1"/>
            <a:endParaRPr lang="de-DE" sz="3200" dirty="0"/>
          </a:p>
          <a:p>
            <a:pPr marL="1354821" lvl="1" indent="-457200">
              <a:buFontTx/>
              <a:buChar char="-"/>
            </a:pPr>
            <a:r>
              <a:rPr lang="de-DE" sz="3200" dirty="0"/>
              <a:t>Sonstiges zu Steuerung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xmlns="" id="{DA978BE2-091E-49C9-B1E5-7249C942F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360265"/>
              </p:ext>
            </p:extLst>
          </p:nvPr>
        </p:nvGraphicFramePr>
        <p:xfrm>
          <a:off x="8914885" y="2837485"/>
          <a:ext cx="56626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262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xmlns="" id="{70743663-C080-426D-874B-C7CA6016D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003907"/>
              </p:ext>
            </p:extLst>
          </p:nvPr>
        </p:nvGraphicFramePr>
        <p:xfrm>
          <a:off x="8942555" y="3333303"/>
          <a:ext cx="110286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868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xmlns="" id="{8697854E-B3A9-4941-BD8D-17E87AD6C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094788"/>
              </p:ext>
            </p:extLst>
          </p:nvPr>
        </p:nvGraphicFramePr>
        <p:xfrm>
          <a:off x="8914885" y="3810922"/>
          <a:ext cx="566262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262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xmlns="" id="{E483DD18-208A-4040-8378-05A95541B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434190"/>
              </p:ext>
            </p:extLst>
          </p:nvPr>
        </p:nvGraphicFramePr>
        <p:xfrm>
          <a:off x="8942555" y="4296418"/>
          <a:ext cx="5647759" cy="406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7759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406211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25" name="Tabelle 24">
            <a:extLst>
              <a:ext uri="{FF2B5EF4-FFF2-40B4-BE49-F238E27FC236}">
                <a16:creationId xmlns:a16="http://schemas.microsoft.com/office/drawing/2014/main" xmlns="" id="{61FF74BB-B087-4F5A-A0D3-65F92D29D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874774"/>
              </p:ext>
            </p:extLst>
          </p:nvPr>
        </p:nvGraphicFramePr>
        <p:xfrm>
          <a:off x="8948890" y="8601924"/>
          <a:ext cx="564142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1424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26" name="Tabelle 25">
            <a:extLst>
              <a:ext uri="{FF2B5EF4-FFF2-40B4-BE49-F238E27FC236}">
                <a16:creationId xmlns:a16="http://schemas.microsoft.com/office/drawing/2014/main" xmlns="" id="{01800808-38FD-466A-8B56-DA47FC55D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92101"/>
              </p:ext>
            </p:extLst>
          </p:nvPr>
        </p:nvGraphicFramePr>
        <p:xfrm>
          <a:off x="8923281" y="9136786"/>
          <a:ext cx="564142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1424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85289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27" name="Tabelle 26">
            <a:extLst>
              <a:ext uri="{FF2B5EF4-FFF2-40B4-BE49-F238E27FC236}">
                <a16:creationId xmlns:a16="http://schemas.microsoft.com/office/drawing/2014/main" xmlns="" id="{06072E6A-A4DB-40A2-A4B0-EF7E7A090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079763"/>
              </p:ext>
            </p:extLst>
          </p:nvPr>
        </p:nvGraphicFramePr>
        <p:xfrm>
          <a:off x="8942555" y="9615847"/>
          <a:ext cx="562215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2150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20" name="Datumsplatzhalter 2">
            <a:extLst>
              <a:ext uri="{FF2B5EF4-FFF2-40B4-BE49-F238E27FC236}">
                <a16:creationId xmlns:a16="http://schemas.microsoft.com/office/drawing/2014/main" xmlns="" id="{1E5D1837-A8B4-4584-84EB-C7FA926255D7}"/>
              </a:ext>
            </a:extLst>
          </p:cNvPr>
          <p:cNvSpPr txBox="1">
            <a:spLocks/>
          </p:cNvSpPr>
          <p:nvPr/>
        </p:nvSpPr>
        <p:spPr>
          <a:xfrm>
            <a:off x="17928599" y="10818275"/>
            <a:ext cx="1764406" cy="3651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600" dirty="0"/>
              <a:t>Seite 3 von 7</a:t>
            </a:r>
          </a:p>
        </p:txBody>
      </p:sp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xmlns="" id="{9260BB4A-1823-4B37-852D-199488FFC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335008"/>
              </p:ext>
            </p:extLst>
          </p:nvPr>
        </p:nvGraphicFramePr>
        <p:xfrm>
          <a:off x="8106689" y="5721528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6508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29" name="Tabelle 28">
            <a:extLst>
              <a:ext uri="{FF2B5EF4-FFF2-40B4-BE49-F238E27FC236}">
                <a16:creationId xmlns:a16="http://schemas.microsoft.com/office/drawing/2014/main" xmlns="" id="{55E33EB1-6DA6-476C-974C-DC96C023C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65403"/>
              </p:ext>
            </p:extLst>
          </p:nvPr>
        </p:nvGraphicFramePr>
        <p:xfrm>
          <a:off x="7097220" y="5745064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30" name="Datumsplatzhalter 2">
            <a:extLst>
              <a:ext uri="{FF2B5EF4-FFF2-40B4-BE49-F238E27FC236}">
                <a16:creationId xmlns:a16="http://schemas.microsoft.com/office/drawing/2014/main" xmlns="" id="{09B14923-AC89-40D9-8ACF-4B43D376F428}"/>
              </a:ext>
            </a:extLst>
          </p:cNvPr>
          <p:cNvSpPr txBox="1">
            <a:spLocks/>
          </p:cNvSpPr>
          <p:nvPr/>
        </p:nvSpPr>
        <p:spPr>
          <a:xfrm>
            <a:off x="7542344" y="5745065"/>
            <a:ext cx="733480" cy="3657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Nein</a:t>
            </a:r>
          </a:p>
        </p:txBody>
      </p:sp>
      <p:sp>
        <p:nvSpPr>
          <p:cNvPr id="31" name="Datumsplatzhalter 2">
            <a:extLst>
              <a:ext uri="{FF2B5EF4-FFF2-40B4-BE49-F238E27FC236}">
                <a16:creationId xmlns:a16="http://schemas.microsoft.com/office/drawing/2014/main" xmlns="" id="{2CB50AA5-E35A-4612-B8FE-7B034B696922}"/>
              </a:ext>
            </a:extLst>
          </p:cNvPr>
          <p:cNvSpPr txBox="1">
            <a:spLocks/>
          </p:cNvSpPr>
          <p:nvPr/>
        </p:nvSpPr>
        <p:spPr>
          <a:xfrm>
            <a:off x="8626794" y="7593516"/>
            <a:ext cx="473425" cy="37422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Ja,</a:t>
            </a:r>
          </a:p>
        </p:txBody>
      </p:sp>
      <p:graphicFrame>
        <p:nvGraphicFramePr>
          <p:cNvPr id="32" name="Tabelle 31">
            <a:extLst>
              <a:ext uri="{FF2B5EF4-FFF2-40B4-BE49-F238E27FC236}">
                <a16:creationId xmlns:a16="http://schemas.microsoft.com/office/drawing/2014/main" xmlns="" id="{F81D8A9E-D829-4952-BBCE-203C6AF3A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603423"/>
              </p:ext>
            </p:extLst>
          </p:nvPr>
        </p:nvGraphicFramePr>
        <p:xfrm>
          <a:off x="10178827" y="7576716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6508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33" name="Tabelle 32">
            <a:extLst>
              <a:ext uri="{FF2B5EF4-FFF2-40B4-BE49-F238E27FC236}">
                <a16:creationId xmlns:a16="http://schemas.microsoft.com/office/drawing/2014/main" xmlns="" id="{B5DF01A6-01CF-4B6E-8A48-CBE427A73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830523"/>
              </p:ext>
            </p:extLst>
          </p:nvPr>
        </p:nvGraphicFramePr>
        <p:xfrm>
          <a:off x="9188836" y="7573799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34" name="Datumsplatzhalter 2">
            <a:extLst>
              <a:ext uri="{FF2B5EF4-FFF2-40B4-BE49-F238E27FC236}">
                <a16:creationId xmlns:a16="http://schemas.microsoft.com/office/drawing/2014/main" xmlns="" id="{C9F72FB4-087F-4C3A-8692-C298CD24CB98}"/>
              </a:ext>
            </a:extLst>
          </p:cNvPr>
          <p:cNvSpPr txBox="1">
            <a:spLocks/>
          </p:cNvSpPr>
          <p:nvPr/>
        </p:nvSpPr>
        <p:spPr>
          <a:xfrm>
            <a:off x="9642399" y="7618781"/>
            <a:ext cx="536428" cy="32369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Dali</a:t>
            </a:r>
          </a:p>
        </p:txBody>
      </p:sp>
      <p:sp>
        <p:nvSpPr>
          <p:cNvPr id="35" name="Datumsplatzhalter 2">
            <a:extLst>
              <a:ext uri="{FF2B5EF4-FFF2-40B4-BE49-F238E27FC236}">
                <a16:creationId xmlns:a16="http://schemas.microsoft.com/office/drawing/2014/main" xmlns="" id="{C076AB3C-7ED6-49CE-A157-CB80A8FEDB68}"/>
              </a:ext>
            </a:extLst>
          </p:cNvPr>
          <p:cNvSpPr txBox="1">
            <a:spLocks/>
          </p:cNvSpPr>
          <p:nvPr/>
        </p:nvSpPr>
        <p:spPr>
          <a:xfrm>
            <a:off x="10615493" y="7628675"/>
            <a:ext cx="774542" cy="3138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1-10V</a:t>
            </a:r>
          </a:p>
        </p:txBody>
      </p:sp>
      <p:graphicFrame>
        <p:nvGraphicFramePr>
          <p:cNvPr id="36" name="Tabelle 35">
            <a:extLst>
              <a:ext uri="{FF2B5EF4-FFF2-40B4-BE49-F238E27FC236}">
                <a16:creationId xmlns:a16="http://schemas.microsoft.com/office/drawing/2014/main" xmlns="" id="{AE63AB3E-7F9C-4672-896B-E6212D6EE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803989"/>
              </p:ext>
            </p:extLst>
          </p:nvPr>
        </p:nvGraphicFramePr>
        <p:xfrm>
          <a:off x="10222940" y="8084108"/>
          <a:ext cx="4367374" cy="386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7374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86038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37" name="Tabelle 36">
            <a:extLst>
              <a:ext uri="{FF2B5EF4-FFF2-40B4-BE49-F238E27FC236}">
                <a16:creationId xmlns:a16="http://schemas.microsoft.com/office/drawing/2014/main" xmlns="" id="{6A6ED9AB-2664-497D-B626-75DDF7B88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981249"/>
              </p:ext>
            </p:extLst>
          </p:nvPr>
        </p:nvGraphicFramePr>
        <p:xfrm>
          <a:off x="11357346" y="7585478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6508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38" name="Datumsplatzhalter 2">
            <a:extLst>
              <a:ext uri="{FF2B5EF4-FFF2-40B4-BE49-F238E27FC236}">
                <a16:creationId xmlns:a16="http://schemas.microsoft.com/office/drawing/2014/main" xmlns="" id="{F326100B-98FB-47AE-8B74-622BF7DA9BAD}"/>
              </a:ext>
            </a:extLst>
          </p:cNvPr>
          <p:cNvSpPr txBox="1">
            <a:spLocks/>
          </p:cNvSpPr>
          <p:nvPr/>
        </p:nvSpPr>
        <p:spPr>
          <a:xfrm>
            <a:off x="11796746" y="7627558"/>
            <a:ext cx="762305" cy="3106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KNX</a:t>
            </a:r>
          </a:p>
        </p:txBody>
      </p:sp>
      <p:sp>
        <p:nvSpPr>
          <p:cNvPr id="39" name="Datumsplatzhalter 2">
            <a:extLst>
              <a:ext uri="{FF2B5EF4-FFF2-40B4-BE49-F238E27FC236}">
                <a16:creationId xmlns:a16="http://schemas.microsoft.com/office/drawing/2014/main" xmlns="" id="{41B9274E-850E-4B0F-8376-1ECEEE8F4AAB}"/>
              </a:ext>
            </a:extLst>
          </p:cNvPr>
          <p:cNvSpPr txBox="1">
            <a:spLocks/>
          </p:cNvSpPr>
          <p:nvPr/>
        </p:nvSpPr>
        <p:spPr>
          <a:xfrm>
            <a:off x="9662080" y="8047203"/>
            <a:ext cx="696674" cy="3574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Funk</a:t>
            </a:r>
          </a:p>
        </p:txBody>
      </p:sp>
      <p:sp>
        <p:nvSpPr>
          <p:cNvPr id="40" name="Datumsplatzhalter 2">
            <a:extLst>
              <a:ext uri="{FF2B5EF4-FFF2-40B4-BE49-F238E27FC236}">
                <a16:creationId xmlns:a16="http://schemas.microsoft.com/office/drawing/2014/main" xmlns="" id="{095716FD-6D56-4ACD-9887-1B652DF8DF9B}"/>
              </a:ext>
            </a:extLst>
          </p:cNvPr>
          <p:cNvSpPr txBox="1">
            <a:spLocks/>
          </p:cNvSpPr>
          <p:nvPr/>
        </p:nvSpPr>
        <p:spPr>
          <a:xfrm>
            <a:off x="11254941" y="8292309"/>
            <a:ext cx="2244330" cy="1563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Angabe: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Casambi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zigbee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de-DE" sz="1100" dirty="0" err="1">
                <a:solidFill>
                  <a:schemeClr val="bg1">
                    <a:lumMod val="50000"/>
                  </a:schemeClr>
                </a:solidFill>
              </a:rPr>
              <a:t>eNet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 /  ……..</a:t>
            </a:r>
          </a:p>
        </p:txBody>
      </p:sp>
      <p:graphicFrame>
        <p:nvGraphicFramePr>
          <p:cNvPr id="41" name="Tabelle 40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680301"/>
              </p:ext>
            </p:extLst>
          </p:nvPr>
        </p:nvGraphicFramePr>
        <p:xfrm>
          <a:off x="12266771" y="7573799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6508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42" name="Datumsplatzhalter 2">
            <a:extLst>
              <a:ext uri="{FF2B5EF4-FFF2-40B4-BE49-F238E27FC236}">
                <a16:creationId xmlns:a16="http://schemas.microsoft.com/office/drawing/2014/main" xmlns="" id="{353F510C-5C58-4842-9E58-B732600894CF}"/>
              </a:ext>
            </a:extLst>
          </p:cNvPr>
          <p:cNvSpPr txBox="1">
            <a:spLocks/>
          </p:cNvSpPr>
          <p:nvPr/>
        </p:nvSpPr>
        <p:spPr>
          <a:xfrm>
            <a:off x="12706070" y="7566937"/>
            <a:ext cx="699877" cy="37130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DMX</a:t>
            </a:r>
          </a:p>
        </p:txBody>
      </p:sp>
      <p:graphicFrame>
        <p:nvGraphicFramePr>
          <p:cNvPr id="43" name="Tabelle 42">
            <a:extLst>
              <a:ext uri="{FF2B5EF4-FFF2-40B4-BE49-F238E27FC236}">
                <a16:creationId xmlns:a16="http://schemas.microsoft.com/office/drawing/2014/main" xmlns="" id="{45D9E0B2-57C0-463E-9439-7901A5EF7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292361"/>
              </p:ext>
            </p:extLst>
          </p:nvPr>
        </p:nvGraphicFramePr>
        <p:xfrm>
          <a:off x="9588051" y="2350909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44" name="Tabelle 43">
            <a:extLst>
              <a:ext uri="{FF2B5EF4-FFF2-40B4-BE49-F238E27FC236}">
                <a16:creationId xmlns:a16="http://schemas.microsoft.com/office/drawing/2014/main" xmlns="" id="{4731D0B5-CE8C-4213-9205-00F4DD921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601958"/>
              </p:ext>
            </p:extLst>
          </p:nvPr>
        </p:nvGraphicFramePr>
        <p:xfrm>
          <a:off x="8106689" y="2356186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45" name="Datumsplatzhalter 2">
            <a:extLst>
              <a:ext uri="{FF2B5EF4-FFF2-40B4-BE49-F238E27FC236}">
                <a16:creationId xmlns:a16="http://schemas.microsoft.com/office/drawing/2014/main" xmlns="" id="{C62F047A-4123-4824-9DE5-071D4E507D25}"/>
              </a:ext>
            </a:extLst>
          </p:cNvPr>
          <p:cNvSpPr txBox="1">
            <a:spLocks/>
          </p:cNvSpPr>
          <p:nvPr/>
        </p:nvSpPr>
        <p:spPr>
          <a:xfrm>
            <a:off x="8751680" y="2402960"/>
            <a:ext cx="900794" cy="31939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CRI 80</a:t>
            </a:r>
          </a:p>
        </p:txBody>
      </p:sp>
      <p:sp>
        <p:nvSpPr>
          <p:cNvPr id="46" name="Datumsplatzhalter 2">
            <a:extLst>
              <a:ext uri="{FF2B5EF4-FFF2-40B4-BE49-F238E27FC236}">
                <a16:creationId xmlns:a16="http://schemas.microsoft.com/office/drawing/2014/main" xmlns="" id="{09C5E804-C554-4ABA-A910-5E42EA6B6832}"/>
              </a:ext>
            </a:extLst>
          </p:cNvPr>
          <p:cNvSpPr txBox="1">
            <a:spLocks/>
          </p:cNvSpPr>
          <p:nvPr/>
        </p:nvSpPr>
        <p:spPr>
          <a:xfrm>
            <a:off x="10053272" y="2380134"/>
            <a:ext cx="708756" cy="34759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CRI90</a:t>
            </a:r>
          </a:p>
        </p:txBody>
      </p:sp>
      <p:graphicFrame>
        <p:nvGraphicFramePr>
          <p:cNvPr id="47" name="Tabelle 46">
            <a:extLst>
              <a:ext uri="{FF2B5EF4-FFF2-40B4-BE49-F238E27FC236}">
                <a16:creationId xmlns:a16="http://schemas.microsoft.com/office/drawing/2014/main" xmlns="" id="{CA855794-FD51-4613-AFF8-FF9589FFB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406262"/>
              </p:ext>
            </p:extLst>
          </p:nvPr>
        </p:nvGraphicFramePr>
        <p:xfrm>
          <a:off x="10813090" y="2378128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48" name="Datumsplatzhalter 2">
            <a:extLst>
              <a:ext uri="{FF2B5EF4-FFF2-40B4-BE49-F238E27FC236}">
                <a16:creationId xmlns:a16="http://schemas.microsoft.com/office/drawing/2014/main" xmlns="" id="{72FD0762-5756-46DC-B67E-B75DA9C2317B}"/>
              </a:ext>
            </a:extLst>
          </p:cNvPr>
          <p:cNvSpPr txBox="1">
            <a:spLocks/>
          </p:cNvSpPr>
          <p:nvPr/>
        </p:nvSpPr>
        <p:spPr>
          <a:xfrm>
            <a:off x="13813852" y="2378128"/>
            <a:ext cx="776462" cy="33261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TWPI</a:t>
            </a:r>
          </a:p>
        </p:txBody>
      </p:sp>
      <p:sp>
        <p:nvSpPr>
          <p:cNvPr id="52" name="Datumsplatzhalter 2">
            <a:extLst>
              <a:ext uri="{FF2B5EF4-FFF2-40B4-BE49-F238E27FC236}">
                <a16:creationId xmlns:a16="http://schemas.microsoft.com/office/drawing/2014/main" xmlns="" id="{E071D088-9ACA-40DA-8F02-CFB3276FE989}"/>
              </a:ext>
            </a:extLst>
          </p:cNvPr>
          <p:cNvSpPr txBox="1">
            <a:spLocks/>
          </p:cNvSpPr>
          <p:nvPr/>
        </p:nvSpPr>
        <p:spPr>
          <a:xfrm>
            <a:off x="10070656" y="3348939"/>
            <a:ext cx="673988" cy="40395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Kelvin</a:t>
            </a:r>
          </a:p>
        </p:txBody>
      </p:sp>
      <p:sp>
        <p:nvSpPr>
          <p:cNvPr id="53" name="Datumsplatzhalter 2">
            <a:extLst>
              <a:ext uri="{FF2B5EF4-FFF2-40B4-BE49-F238E27FC236}">
                <a16:creationId xmlns:a16="http://schemas.microsoft.com/office/drawing/2014/main" xmlns="" id="{E4D957B3-FA0E-42EE-8574-49E4E31721D0}"/>
              </a:ext>
            </a:extLst>
          </p:cNvPr>
          <p:cNvSpPr txBox="1">
            <a:spLocks/>
          </p:cNvSpPr>
          <p:nvPr/>
        </p:nvSpPr>
        <p:spPr>
          <a:xfrm>
            <a:off x="12706070" y="2395356"/>
            <a:ext cx="645391" cy="334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TWL</a:t>
            </a:r>
          </a:p>
        </p:txBody>
      </p:sp>
      <p:graphicFrame>
        <p:nvGraphicFramePr>
          <p:cNvPr id="54" name="Tabelle 53">
            <a:extLst>
              <a:ext uri="{FF2B5EF4-FFF2-40B4-BE49-F238E27FC236}">
                <a16:creationId xmlns:a16="http://schemas.microsoft.com/office/drawing/2014/main" xmlns="" id="{B0EDD1B0-5A3A-448E-9F56-FA19665D0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871153"/>
              </p:ext>
            </p:extLst>
          </p:nvPr>
        </p:nvGraphicFramePr>
        <p:xfrm>
          <a:off x="11861074" y="3320427"/>
          <a:ext cx="271643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43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56" name="Datumsplatzhalter 2">
            <a:extLst>
              <a:ext uri="{FF2B5EF4-FFF2-40B4-BE49-F238E27FC236}">
                <a16:creationId xmlns:a16="http://schemas.microsoft.com/office/drawing/2014/main" xmlns="" id="{9BA3C9A9-3958-421E-B91D-6801DDA0F941}"/>
              </a:ext>
            </a:extLst>
          </p:cNvPr>
          <p:cNvSpPr txBox="1">
            <a:spLocks/>
          </p:cNvSpPr>
          <p:nvPr/>
        </p:nvSpPr>
        <p:spPr>
          <a:xfrm>
            <a:off x="7038187" y="9184696"/>
            <a:ext cx="1904368" cy="269939"/>
          </a:xfrm>
          <a:prstGeom prst="rect">
            <a:avLst/>
          </a:prstGeom>
        </p:spPr>
        <p:txBody>
          <a:bodyPr lIns="0" tIns="0" rIns="0" bIns="0" anchor="t" anchorCtr="0">
            <a:normAutofit fontScale="92500"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Geräte </a:t>
            </a:r>
            <a:r>
              <a:rPr lang="de-DE" sz="2000" b="1" dirty="0" err="1"/>
              <a:t>Herst</a:t>
            </a:r>
            <a:r>
              <a:rPr lang="de-DE" sz="2000" b="1" dirty="0"/>
              <a:t>. / Typ. </a:t>
            </a:r>
          </a:p>
        </p:txBody>
      </p:sp>
      <p:graphicFrame>
        <p:nvGraphicFramePr>
          <p:cNvPr id="57" name="Tabelle 56">
            <a:extLst>
              <a:ext uri="{FF2B5EF4-FFF2-40B4-BE49-F238E27FC236}">
                <a16:creationId xmlns:a16="http://schemas.microsoft.com/office/drawing/2014/main" xmlns="" id="{07E495EC-6EAB-4B01-97F2-69222435D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133350"/>
              </p:ext>
            </p:extLst>
          </p:nvPr>
        </p:nvGraphicFramePr>
        <p:xfrm>
          <a:off x="8948890" y="5716448"/>
          <a:ext cx="564142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1424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58" name="Tabelle 57">
            <a:extLst>
              <a:ext uri="{FF2B5EF4-FFF2-40B4-BE49-F238E27FC236}">
                <a16:creationId xmlns:a16="http://schemas.microsoft.com/office/drawing/2014/main" xmlns="" id="{217E0105-D92A-46CF-8786-651EEF660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10306"/>
              </p:ext>
            </p:extLst>
          </p:nvPr>
        </p:nvGraphicFramePr>
        <p:xfrm>
          <a:off x="8093885" y="6195719"/>
          <a:ext cx="64708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0820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014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60" name="Datumsplatzhalter 2">
            <a:extLst>
              <a:ext uri="{FF2B5EF4-FFF2-40B4-BE49-F238E27FC236}">
                <a16:creationId xmlns:a16="http://schemas.microsoft.com/office/drawing/2014/main" xmlns="" id="{C2307DE4-BB9C-402D-AF36-B5FCB3C3EF74}"/>
              </a:ext>
            </a:extLst>
          </p:cNvPr>
          <p:cNvSpPr txBox="1">
            <a:spLocks/>
          </p:cNvSpPr>
          <p:nvPr/>
        </p:nvSpPr>
        <p:spPr>
          <a:xfrm>
            <a:off x="11067340" y="6844938"/>
            <a:ext cx="3743870" cy="2592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Weitere Beschreibungen in Zusatzblätter…..</a:t>
            </a:r>
          </a:p>
        </p:txBody>
      </p:sp>
      <p:sp>
        <p:nvSpPr>
          <p:cNvPr id="61" name="Titel 1">
            <a:extLst>
              <a:ext uri="{FF2B5EF4-FFF2-40B4-BE49-F238E27FC236}">
                <a16:creationId xmlns:a16="http://schemas.microsoft.com/office/drawing/2014/main" xmlns="" id="{829DE48E-E1D5-4241-86E7-D4E933812D2E}"/>
              </a:ext>
            </a:extLst>
          </p:cNvPr>
          <p:cNvSpPr txBox="1">
            <a:spLocks/>
          </p:cNvSpPr>
          <p:nvPr/>
        </p:nvSpPr>
        <p:spPr>
          <a:xfrm>
            <a:off x="14321009" y="89306"/>
            <a:ext cx="4124891" cy="612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8000" dirty="0">
                <a:solidFill>
                  <a:srgbClr val="2A97C8"/>
                </a:solidFill>
              </a:rPr>
              <a:t>LTS</a:t>
            </a:r>
            <a:r>
              <a:rPr lang="de-DE" sz="8000" dirty="0">
                <a:solidFill>
                  <a:schemeClr val="bg1"/>
                </a:solidFill>
              </a:rPr>
              <a:t> Individual</a:t>
            </a:r>
            <a:r>
              <a:rPr lang="de-DE" sz="9600" dirty="0"/>
              <a:t/>
            </a:r>
            <a:br>
              <a:rPr lang="de-DE" sz="9600" dirty="0"/>
            </a:br>
            <a:endParaRPr lang="de-DE" sz="9600" dirty="0"/>
          </a:p>
        </p:txBody>
      </p:sp>
      <p:graphicFrame>
        <p:nvGraphicFramePr>
          <p:cNvPr id="59" name="Tabelle 58">
            <a:extLst>
              <a:ext uri="{FF2B5EF4-FFF2-40B4-BE49-F238E27FC236}">
                <a16:creationId xmlns:a16="http://schemas.microsoft.com/office/drawing/2014/main" xmlns="" id="{B5DF01A6-01CF-4B6E-8A48-CBE427A73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407134"/>
              </p:ext>
            </p:extLst>
          </p:nvPr>
        </p:nvGraphicFramePr>
        <p:xfrm>
          <a:off x="7091875" y="7573799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62" name="Datumsplatzhalter 2">
            <a:extLst>
              <a:ext uri="{FF2B5EF4-FFF2-40B4-BE49-F238E27FC236}">
                <a16:creationId xmlns:a16="http://schemas.microsoft.com/office/drawing/2014/main" xmlns="" id="{C9F72FB4-087F-4C3A-8692-C298CD24CB98}"/>
              </a:ext>
            </a:extLst>
          </p:cNvPr>
          <p:cNvSpPr txBox="1">
            <a:spLocks/>
          </p:cNvSpPr>
          <p:nvPr/>
        </p:nvSpPr>
        <p:spPr>
          <a:xfrm>
            <a:off x="7517856" y="7614549"/>
            <a:ext cx="736036" cy="32369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Nein</a:t>
            </a:r>
          </a:p>
        </p:txBody>
      </p:sp>
      <p:graphicFrame>
        <p:nvGraphicFramePr>
          <p:cNvPr id="63" name="Tabelle 62">
            <a:extLst>
              <a:ext uri="{FF2B5EF4-FFF2-40B4-BE49-F238E27FC236}">
                <a16:creationId xmlns:a16="http://schemas.microsoft.com/office/drawing/2014/main" xmlns="" id="{B5DF01A6-01CF-4B6E-8A48-CBE427A73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41793"/>
              </p:ext>
            </p:extLst>
          </p:nvPr>
        </p:nvGraphicFramePr>
        <p:xfrm>
          <a:off x="7091875" y="8580233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64" name="Datumsplatzhalter 2">
            <a:extLst>
              <a:ext uri="{FF2B5EF4-FFF2-40B4-BE49-F238E27FC236}">
                <a16:creationId xmlns:a16="http://schemas.microsoft.com/office/drawing/2014/main" xmlns="" id="{C9F72FB4-087F-4C3A-8692-C298CD24CB98}"/>
              </a:ext>
            </a:extLst>
          </p:cNvPr>
          <p:cNvSpPr txBox="1">
            <a:spLocks/>
          </p:cNvSpPr>
          <p:nvPr/>
        </p:nvSpPr>
        <p:spPr>
          <a:xfrm>
            <a:off x="7508590" y="8599744"/>
            <a:ext cx="736036" cy="32369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Nein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04948" y="2314132"/>
            <a:ext cx="7315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P1</a:t>
            </a:r>
          </a:p>
        </p:txBody>
      </p:sp>
      <p:graphicFrame>
        <p:nvGraphicFramePr>
          <p:cNvPr id="65" name="Tabelle 64">
            <a:extLst>
              <a:ext uri="{FF2B5EF4-FFF2-40B4-BE49-F238E27FC236}">
                <a16:creationId xmlns:a16="http://schemas.microsoft.com/office/drawing/2014/main" xmlns="" id="{B5DF01A6-01CF-4B6E-8A48-CBE427A73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453644"/>
              </p:ext>
            </p:extLst>
          </p:nvPr>
        </p:nvGraphicFramePr>
        <p:xfrm>
          <a:off x="7097220" y="9583488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66" name="Datumsplatzhalter 2">
            <a:extLst>
              <a:ext uri="{FF2B5EF4-FFF2-40B4-BE49-F238E27FC236}">
                <a16:creationId xmlns:a16="http://schemas.microsoft.com/office/drawing/2014/main" xmlns="" id="{C9F72FB4-087F-4C3A-8692-C298CD24CB98}"/>
              </a:ext>
            </a:extLst>
          </p:cNvPr>
          <p:cNvSpPr txBox="1">
            <a:spLocks/>
          </p:cNvSpPr>
          <p:nvPr/>
        </p:nvSpPr>
        <p:spPr>
          <a:xfrm>
            <a:off x="7537151" y="9628118"/>
            <a:ext cx="731672" cy="32369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Nein</a:t>
            </a:r>
          </a:p>
        </p:txBody>
      </p:sp>
      <p:sp>
        <p:nvSpPr>
          <p:cNvPr id="67" name="Datumsplatzhalter 2">
            <a:extLst>
              <a:ext uri="{FF2B5EF4-FFF2-40B4-BE49-F238E27FC236}">
                <a16:creationId xmlns:a16="http://schemas.microsoft.com/office/drawing/2014/main" xmlns="" id="{650324F2-7892-4A99-BE36-DB8AD582BB3C}"/>
              </a:ext>
            </a:extLst>
          </p:cNvPr>
          <p:cNvSpPr txBox="1">
            <a:spLocks/>
          </p:cNvSpPr>
          <p:nvPr/>
        </p:nvSpPr>
        <p:spPr>
          <a:xfrm>
            <a:off x="646090" y="10818275"/>
            <a:ext cx="4108790" cy="3651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600" dirty="0"/>
              <a:t>Stand 30.10.2019 LTS Individual  CRD Formular</a:t>
            </a:r>
          </a:p>
        </p:txBody>
      </p:sp>
      <p:graphicFrame>
        <p:nvGraphicFramePr>
          <p:cNvPr id="68" name="Tabelle 67">
            <a:extLst>
              <a:ext uri="{FF2B5EF4-FFF2-40B4-BE49-F238E27FC236}">
                <a16:creationId xmlns:a16="http://schemas.microsoft.com/office/drawing/2014/main" xmlns="" id="{45D9E0B2-57C0-463E-9439-7901A5EF7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436450"/>
              </p:ext>
            </p:extLst>
          </p:nvPr>
        </p:nvGraphicFramePr>
        <p:xfrm>
          <a:off x="7097220" y="2847365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69" name="Datumsplatzhalter 2">
            <a:extLst>
              <a:ext uri="{FF2B5EF4-FFF2-40B4-BE49-F238E27FC236}">
                <a16:creationId xmlns:a16="http://schemas.microsoft.com/office/drawing/2014/main" xmlns="" id="{20F93208-9B2A-4D57-850E-41F9E9D23CC7}"/>
              </a:ext>
            </a:extLst>
          </p:cNvPr>
          <p:cNvSpPr txBox="1">
            <a:spLocks/>
          </p:cNvSpPr>
          <p:nvPr/>
        </p:nvSpPr>
        <p:spPr>
          <a:xfrm>
            <a:off x="7537151" y="2847365"/>
            <a:ext cx="653306" cy="36089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Nein</a:t>
            </a:r>
          </a:p>
        </p:txBody>
      </p:sp>
      <p:sp>
        <p:nvSpPr>
          <p:cNvPr id="70" name="Datumsplatzhalter 2">
            <a:extLst>
              <a:ext uri="{FF2B5EF4-FFF2-40B4-BE49-F238E27FC236}">
                <a16:creationId xmlns:a16="http://schemas.microsoft.com/office/drawing/2014/main" xmlns="" id="{09C5E804-C554-4ABA-A910-5E42EA6B6832}"/>
              </a:ext>
            </a:extLst>
          </p:cNvPr>
          <p:cNvSpPr txBox="1">
            <a:spLocks/>
          </p:cNvSpPr>
          <p:nvPr/>
        </p:nvSpPr>
        <p:spPr>
          <a:xfrm>
            <a:off x="11220208" y="2339387"/>
            <a:ext cx="1041321" cy="4756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CRI…..</a:t>
            </a:r>
          </a:p>
        </p:txBody>
      </p:sp>
      <p:graphicFrame>
        <p:nvGraphicFramePr>
          <p:cNvPr id="71" name="Tabelle 70">
            <a:extLst>
              <a:ext uri="{FF2B5EF4-FFF2-40B4-BE49-F238E27FC236}">
                <a16:creationId xmlns:a16="http://schemas.microsoft.com/office/drawing/2014/main" xmlns="" id="{CA855794-FD51-4613-AFF8-FF9589FFB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745733"/>
              </p:ext>
            </p:extLst>
          </p:nvPr>
        </p:nvGraphicFramePr>
        <p:xfrm>
          <a:off x="12306855" y="2350444"/>
          <a:ext cx="399215" cy="386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386366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72" name="Tabelle 71">
            <a:extLst>
              <a:ext uri="{FF2B5EF4-FFF2-40B4-BE49-F238E27FC236}">
                <a16:creationId xmlns:a16="http://schemas.microsoft.com/office/drawing/2014/main" xmlns="" id="{CA855794-FD51-4613-AFF8-FF9589FFB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844095"/>
              </p:ext>
            </p:extLst>
          </p:nvPr>
        </p:nvGraphicFramePr>
        <p:xfrm>
          <a:off x="13405947" y="2392328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73" name="Datumsplatzhalter 2">
            <a:extLst>
              <a:ext uri="{FF2B5EF4-FFF2-40B4-BE49-F238E27FC236}">
                <a16:creationId xmlns:a16="http://schemas.microsoft.com/office/drawing/2014/main" xmlns="" id="{E4D957B3-FA0E-42EE-8574-49E4E31721D0}"/>
              </a:ext>
            </a:extLst>
          </p:cNvPr>
          <p:cNvSpPr txBox="1">
            <a:spLocks/>
          </p:cNvSpPr>
          <p:nvPr/>
        </p:nvSpPr>
        <p:spPr>
          <a:xfrm>
            <a:off x="11139056" y="3348939"/>
            <a:ext cx="645391" cy="334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/TWL</a:t>
            </a:r>
          </a:p>
        </p:txBody>
      </p:sp>
      <p:graphicFrame>
        <p:nvGraphicFramePr>
          <p:cNvPr id="74" name="Tabelle 73">
            <a:extLst>
              <a:ext uri="{FF2B5EF4-FFF2-40B4-BE49-F238E27FC236}">
                <a16:creationId xmlns:a16="http://schemas.microsoft.com/office/drawing/2014/main" xmlns="" id="{9260BB4A-1823-4B37-852D-199488FFC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223754"/>
              </p:ext>
            </p:extLst>
          </p:nvPr>
        </p:nvGraphicFramePr>
        <p:xfrm>
          <a:off x="8179614" y="7593516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6508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75" name="Tabelle 74">
            <a:extLst>
              <a:ext uri="{FF2B5EF4-FFF2-40B4-BE49-F238E27FC236}">
                <a16:creationId xmlns:a16="http://schemas.microsoft.com/office/drawing/2014/main" xmlns="" id="{9260BB4A-1823-4B37-852D-199488FFC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590899"/>
              </p:ext>
            </p:extLst>
          </p:nvPr>
        </p:nvGraphicFramePr>
        <p:xfrm>
          <a:off x="8106689" y="8596509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6508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76" name="Datumsplatzhalter 2">
            <a:extLst>
              <a:ext uri="{FF2B5EF4-FFF2-40B4-BE49-F238E27FC236}">
                <a16:creationId xmlns:a16="http://schemas.microsoft.com/office/drawing/2014/main" xmlns="" id="{2CB50AA5-E35A-4612-B8FE-7B034B696922}"/>
              </a:ext>
            </a:extLst>
          </p:cNvPr>
          <p:cNvSpPr txBox="1">
            <a:spLocks/>
          </p:cNvSpPr>
          <p:nvPr/>
        </p:nvSpPr>
        <p:spPr>
          <a:xfrm>
            <a:off x="8557283" y="9628118"/>
            <a:ext cx="357602" cy="37422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Ja,</a:t>
            </a:r>
          </a:p>
        </p:txBody>
      </p:sp>
      <p:graphicFrame>
        <p:nvGraphicFramePr>
          <p:cNvPr id="77" name="Tabelle 76">
            <a:extLst>
              <a:ext uri="{FF2B5EF4-FFF2-40B4-BE49-F238E27FC236}">
                <a16:creationId xmlns:a16="http://schemas.microsoft.com/office/drawing/2014/main" xmlns="" id="{9260BB4A-1823-4B37-852D-199488FFC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695525"/>
              </p:ext>
            </p:extLst>
          </p:nvPr>
        </p:nvGraphicFramePr>
        <p:xfrm>
          <a:off x="9188836" y="8064786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6508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78" name="Datumsplatzhalter 2">
            <a:extLst>
              <a:ext uri="{FF2B5EF4-FFF2-40B4-BE49-F238E27FC236}">
                <a16:creationId xmlns:a16="http://schemas.microsoft.com/office/drawing/2014/main" xmlns="" id="{2CB50AA5-E35A-4612-B8FE-7B034B696922}"/>
              </a:ext>
            </a:extLst>
          </p:cNvPr>
          <p:cNvSpPr txBox="1">
            <a:spLocks/>
          </p:cNvSpPr>
          <p:nvPr/>
        </p:nvSpPr>
        <p:spPr>
          <a:xfrm>
            <a:off x="8626793" y="5736598"/>
            <a:ext cx="473425" cy="37422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Ja,</a:t>
            </a:r>
          </a:p>
        </p:txBody>
      </p:sp>
      <p:graphicFrame>
        <p:nvGraphicFramePr>
          <p:cNvPr id="79" name="Tabelle 78">
            <a:extLst>
              <a:ext uri="{FF2B5EF4-FFF2-40B4-BE49-F238E27FC236}">
                <a16:creationId xmlns:a16="http://schemas.microsoft.com/office/drawing/2014/main" xmlns="" id="{9260BB4A-1823-4B37-852D-199488FFC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535974"/>
              </p:ext>
            </p:extLst>
          </p:nvPr>
        </p:nvGraphicFramePr>
        <p:xfrm>
          <a:off x="8090158" y="9607085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6508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80" name="Datumsplatzhalter 2">
            <a:extLst>
              <a:ext uri="{FF2B5EF4-FFF2-40B4-BE49-F238E27FC236}">
                <a16:creationId xmlns:a16="http://schemas.microsoft.com/office/drawing/2014/main" xmlns="" id="{2CB50AA5-E35A-4612-B8FE-7B034B696922}"/>
              </a:ext>
            </a:extLst>
          </p:cNvPr>
          <p:cNvSpPr txBox="1">
            <a:spLocks/>
          </p:cNvSpPr>
          <p:nvPr/>
        </p:nvSpPr>
        <p:spPr>
          <a:xfrm>
            <a:off x="8578829" y="8596509"/>
            <a:ext cx="473425" cy="37422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Ja,</a:t>
            </a:r>
          </a:p>
        </p:txBody>
      </p:sp>
      <p:graphicFrame>
        <p:nvGraphicFramePr>
          <p:cNvPr id="81" name="Tabelle 80">
            <a:extLst>
              <a:ext uri="{FF2B5EF4-FFF2-40B4-BE49-F238E27FC236}">
                <a16:creationId xmlns:a16="http://schemas.microsoft.com/office/drawing/2014/main" xmlns="" id="{9260BB4A-1823-4B37-852D-199488FFC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488065"/>
              </p:ext>
            </p:extLst>
          </p:nvPr>
        </p:nvGraphicFramePr>
        <p:xfrm>
          <a:off x="8111996" y="2847365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6508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82" name="Datumsplatzhalter 2">
            <a:extLst>
              <a:ext uri="{FF2B5EF4-FFF2-40B4-BE49-F238E27FC236}">
                <a16:creationId xmlns:a16="http://schemas.microsoft.com/office/drawing/2014/main" xmlns="" id="{2CB50AA5-E35A-4612-B8FE-7B034B696922}"/>
              </a:ext>
            </a:extLst>
          </p:cNvPr>
          <p:cNvSpPr txBox="1">
            <a:spLocks/>
          </p:cNvSpPr>
          <p:nvPr/>
        </p:nvSpPr>
        <p:spPr>
          <a:xfrm>
            <a:off x="8542480" y="2834034"/>
            <a:ext cx="473425" cy="37422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Ja,</a:t>
            </a:r>
          </a:p>
        </p:txBody>
      </p:sp>
    </p:spTree>
    <p:extLst>
      <p:ext uri="{BB962C8B-B14F-4D97-AF65-F5344CB8AC3E}">
        <p14:creationId xmlns:p14="http://schemas.microsoft.com/office/powerpoint/2010/main" val="965622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 txBox="1">
            <a:spLocks/>
          </p:cNvSpPr>
          <p:nvPr/>
        </p:nvSpPr>
        <p:spPr>
          <a:xfrm>
            <a:off x="1315373" y="2174856"/>
            <a:ext cx="11813110" cy="612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6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EB33410D-1073-4397-87F6-5BF4A8FBB503}"/>
              </a:ext>
            </a:extLst>
          </p:cNvPr>
          <p:cNvSpPr txBox="1"/>
          <p:nvPr/>
        </p:nvSpPr>
        <p:spPr>
          <a:xfrm>
            <a:off x="1881048" y="2703759"/>
            <a:ext cx="4214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Preiskalkulation</a:t>
            </a:r>
          </a:p>
        </p:txBody>
      </p:sp>
      <p:sp>
        <p:nvSpPr>
          <p:cNvPr id="20" name="Datumsplatzhalter 2">
            <a:extLst>
              <a:ext uri="{FF2B5EF4-FFF2-40B4-BE49-F238E27FC236}">
                <a16:creationId xmlns:a16="http://schemas.microsoft.com/office/drawing/2014/main" xmlns="" id="{1E5D1837-A8B4-4584-84EB-C7FA926255D7}"/>
              </a:ext>
            </a:extLst>
          </p:cNvPr>
          <p:cNvSpPr txBox="1">
            <a:spLocks/>
          </p:cNvSpPr>
          <p:nvPr/>
        </p:nvSpPr>
        <p:spPr>
          <a:xfrm>
            <a:off x="17928599" y="10818275"/>
            <a:ext cx="1764406" cy="3651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600" dirty="0"/>
              <a:t>Seite 4 von 7</a:t>
            </a:r>
          </a:p>
        </p:txBody>
      </p:sp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xmlns="" id="{9260BB4A-1823-4B37-852D-199488FFC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132643"/>
              </p:ext>
            </p:extLst>
          </p:nvPr>
        </p:nvGraphicFramePr>
        <p:xfrm>
          <a:off x="9248541" y="2890915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6508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29" name="Tabelle 28">
            <a:extLst>
              <a:ext uri="{FF2B5EF4-FFF2-40B4-BE49-F238E27FC236}">
                <a16:creationId xmlns:a16="http://schemas.microsoft.com/office/drawing/2014/main" xmlns="" id="{55E33EB1-6DA6-476C-974C-DC96C023C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097830"/>
              </p:ext>
            </p:extLst>
          </p:nvPr>
        </p:nvGraphicFramePr>
        <p:xfrm>
          <a:off x="9248541" y="1607161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30" name="Datumsplatzhalter 2">
            <a:extLst>
              <a:ext uri="{FF2B5EF4-FFF2-40B4-BE49-F238E27FC236}">
                <a16:creationId xmlns:a16="http://schemas.microsoft.com/office/drawing/2014/main" xmlns="" id="{09B14923-AC89-40D9-8ACF-4B43D376F428}"/>
              </a:ext>
            </a:extLst>
          </p:cNvPr>
          <p:cNvSpPr txBox="1">
            <a:spLocks/>
          </p:cNvSpPr>
          <p:nvPr/>
        </p:nvSpPr>
        <p:spPr>
          <a:xfrm>
            <a:off x="9743011" y="1607161"/>
            <a:ext cx="536961" cy="34858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Nein</a:t>
            </a:r>
          </a:p>
        </p:txBody>
      </p:sp>
      <p:sp>
        <p:nvSpPr>
          <p:cNvPr id="31" name="Datumsplatzhalter 2">
            <a:extLst>
              <a:ext uri="{FF2B5EF4-FFF2-40B4-BE49-F238E27FC236}">
                <a16:creationId xmlns:a16="http://schemas.microsoft.com/office/drawing/2014/main" xmlns="" id="{2CB50AA5-E35A-4612-B8FE-7B034B696922}"/>
              </a:ext>
            </a:extLst>
          </p:cNvPr>
          <p:cNvSpPr txBox="1">
            <a:spLocks/>
          </p:cNvSpPr>
          <p:nvPr/>
        </p:nvSpPr>
        <p:spPr>
          <a:xfrm>
            <a:off x="7943303" y="2930649"/>
            <a:ext cx="1095172" cy="32896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ROI Liste</a:t>
            </a:r>
          </a:p>
        </p:txBody>
      </p:sp>
      <p:graphicFrame>
        <p:nvGraphicFramePr>
          <p:cNvPr id="32" name="Tabelle 31">
            <a:extLst>
              <a:ext uri="{FF2B5EF4-FFF2-40B4-BE49-F238E27FC236}">
                <a16:creationId xmlns:a16="http://schemas.microsoft.com/office/drawing/2014/main" xmlns="" id="{F81D8A9E-D829-4952-BBCE-203C6AF3A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397392"/>
              </p:ext>
            </p:extLst>
          </p:nvPr>
        </p:nvGraphicFramePr>
        <p:xfrm>
          <a:off x="10131235" y="3494455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6508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33" name="Tabelle 32">
            <a:extLst>
              <a:ext uri="{FF2B5EF4-FFF2-40B4-BE49-F238E27FC236}">
                <a16:creationId xmlns:a16="http://schemas.microsoft.com/office/drawing/2014/main" xmlns="" id="{B5DF01A6-01CF-4B6E-8A48-CBE427A73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543165"/>
              </p:ext>
            </p:extLst>
          </p:nvPr>
        </p:nvGraphicFramePr>
        <p:xfrm>
          <a:off x="7451785" y="3480400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34" name="Datumsplatzhalter 2">
            <a:extLst>
              <a:ext uri="{FF2B5EF4-FFF2-40B4-BE49-F238E27FC236}">
                <a16:creationId xmlns:a16="http://schemas.microsoft.com/office/drawing/2014/main" xmlns="" id="{C9F72FB4-087F-4C3A-8692-C298CD24CB98}"/>
              </a:ext>
            </a:extLst>
          </p:cNvPr>
          <p:cNvSpPr txBox="1">
            <a:spLocks/>
          </p:cNvSpPr>
          <p:nvPr/>
        </p:nvSpPr>
        <p:spPr>
          <a:xfrm>
            <a:off x="9704535" y="2908547"/>
            <a:ext cx="1007008" cy="32602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Anlage 2</a:t>
            </a:r>
          </a:p>
        </p:txBody>
      </p:sp>
      <p:sp>
        <p:nvSpPr>
          <p:cNvPr id="35" name="Datumsplatzhalter 2">
            <a:extLst>
              <a:ext uri="{FF2B5EF4-FFF2-40B4-BE49-F238E27FC236}">
                <a16:creationId xmlns:a16="http://schemas.microsoft.com/office/drawing/2014/main" xmlns="" id="{C076AB3C-7ED6-49CE-A157-CB80A8FEDB68}"/>
              </a:ext>
            </a:extLst>
          </p:cNvPr>
          <p:cNvSpPr txBox="1">
            <a:spLocks/>
          </p:cNvSpPr>
          <p:nvPr/>
        </p:nvSpPr>
        <p:spPr>
          <a:xfrm>
            <a:off x="12523333" y="3536833"/>
            <a:ext cx="1510293" cy="305532"/>
          </a:xfrm>
          <a:prstGeom prst="rect">
            <a:avLst/>
          </a:prstGeom>
        </p:spPr>
        <p:txBody>
          <a:bodyPr lIns="0" tIns="0" rIns="0" bIns="0" anchor="t" anchorCtr="0">
            <a:normAutofit fontScale="85000" lnSpcReduction="10000"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Wärmemessung</a:t>
            </a:r>
          </a:p>
        </p:txBody>
      </p:sp>
      <p:graphicFrame>
        <p:nvGraphicFramePr>
          <p:cNvPr id="37" name="Tabelle 36">
            <a:extLst>
              <a:ext uri="{FF2B5EF4-FFF2-40B4-BE49-F238E27FC236}">
                <a16:creationId xmlns:a16="http://schemas.microsoft.com/office/drawing/2014/main" xmlns="" id="{6A6ED9AB-2664-497D-B626-75DDF7B88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505280"/>
              </p:ext>
            </p:extLst>
          </p:nvPr>
        </p:nvGraphicFramePr>
        <p:xfrm>
          <a:off x="12032010" y="3508411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6508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38" name="Datumsplatzhalter 2">
            <a:extLst>
              <a:ext uri="{FF2B5EF4-FFF2-40B4-BE49-F238E27FC236}">
                <a16:creationId xmlns:a16="http://schemas.microsoft.com/office/drawing/2014/main" xmlns="" id="{F326100B-98FB-47AE-8B74-622BF7DA9BAD}"/>
              </a:ext>
            </a:extLst>
          </p:cNvPr>
          <p:cNvSpPr txBox="1">
            <a:spLocks/>
          </p:cNvSpPr>
          <p:nvPr/>
        </p:nvSpPr>
        <p:spPr>
          <a:xfrm>
            <a:off x="14408146" y="3493780"/>
            <a:ext cx="697940" cy="35238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EMV</a:t>
            </a:r>
          </a:p>
        </p:txBody>
      </p:sp>
      <p:graphicFrame>
        <p:nvGraphicFramePr>
          <p:cNvPr id="41" name="Tabelle 40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009690"/>
              </p:ext>
            </p:extLst>
          </p:nvPr>
        </p:nvGraphicFramePr>
        <p:xfrm>
          <a:off x="7478647" y="4207565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6508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52" name="Datumsplatzhalter 2">
            <a:extLst>
              <a:ext uri="{FF2B5EF4-FFF2-40B4-BE49-F238E27FC236}">
                <a16:creationId xmlns:a16="http://schemas.microsoft.com/office/drawing/2014/main" xmlns="" id="{E071D088-9ACA-40DA-8F02-CFB3276FE989}"/>
              </a:ext>
            </a:extLst>
          </p:cNvPr>
          <p:cNvSpPr txBox="1">
            <a:spLocks/>
          </p:cNvSpPr>
          <p:nvPr/>
        </p:nvSpPr>
        <p:spPr>
          <a:xfrm>
            <a:off x="9681466" y="3536833"/>
            <a:ext cx="572636" cy="32405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Ja,</a:t>
            </a:r>
          </a:p>
        </p:txBody>
      </p:sp>
      <p:sp>
        <p:nvSpPr>
          <p:cNvPr id="56" name="Datumsplatzhalter 2">
            <a:extLst>
              <a:ext uri="{FF2B5EF4-FFF2-40B4-BE49-F238E27FC236}">
                <a16:creationId xmlns:a16="http://schemas.microsoft.com/office/drawing/2014/main" xmlns="" id="{9BA3C9A9-3958-421E-B91D-6801DDA0F941}"/>
              </a:ext>
            </a:extLst>
          </p:cNvPr>
          <p:cNvSpPr txBox="1">
            <a:spLocks/>
          </p:cNvSpPr>
          <p:nvPr/>
        </p:nvSpPr>
        <p:spPr>
          <a:xfrm>
            <a:off x="1881048" y="9417764"/>
            <a:ext cx="4107393" cy="53841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3200" b="1" dirty="0"/>
              <a:t>Komponentenprüfung</a:t>
            </a:r>
          </a:p>
        </p:txBody>
      </p:sp>
      <p:sp>
        <p:nvSpPr>
          <p:cNvPr id="61" name="Titel 1">
            <a:extLst>
              <a:ext uri="{FF2B5EF4-FFF2-40B4-BE49-F238E27FC236}">
                <a16:creationId xmlns:a16="http://schemas.microsoft.com/office/drawing/2014/main" xmlns="" id="{829DE48E-E1D5-4241-86E7-D4E933812D2E}"/>
              </a:ext>
            </a:extLst>
          </p:cNvPr>
          <p:cNvSpPr txBox="1">
            <a:spLocks/>
          </p:cNvSpPr>
          <p:nvPr/>
        </p:nvSpPr>
        <p:spPr>
          <a:xfrm>
            <a:off x="14321009" y="89306"/>
            <a:ext cx="4124891" cy="612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8000" dirty="0">
                <a:solidFill>
                  <a:srgbClr val="2A97C8"/>
                </a:solidFill>
              </a:rPr>
              <a:t>LTS</a:t>
            </a:r>
            <a:r>
              <a:rPr lang="de-DE" sz="8000" dirty="0">
                <a:solidFill>
                  <a:schemeClr val="bg1"/>
                </a:solidFill>
              </a:rPr>
              <a:t> Individual</a:t>
            </a:r>
            <a:r>
              <a:rPr lang="de-DE" sz="9600" dirty="0"/>
              <a:t/>
            </a:r>
            <a:br>
              <a:rPr lang="de-DE" sz="9600" dirty="0"/>
            </a:br>
            <a:endParaRPr lang="de-DE" sz="9600" dirty="0"/>
          </a:p>
        </p:txBody>
      </p:sp>
      <p:graphicFrame>
        <p:nvGraphicFramePr>
          <p:cNvPr id="59" name="Tabelle 58">
            <a:extLst>
              <a:ext uri="{FF2B5EF4-FFF2-40B4-BE49-F238E27FC236}">
                <a16:creationId xmlns:a16="http://schemas.microsoft.com/office/drawing/2014/main" xmlns="" id="{55E33EB1-6DA6-476C-974C-DC96C023C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882634"/>
              </p:ext>
            </p:extLst>
          </p:nvPr>
        </p:nvGraphicFramePr>
        <p:xfrm>
          <a:off x="7451785" y="1555636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881048" y="2020858"/>
            <a:ext cx="4097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Beschaffungsartikel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xmlns="" id="{EB33410D-1073-4397-87F6-5BF4A8FBB503}"/>
              </a:ext>
            </a:extLst>
          </p:cNvPr>
          <p:cNvSpPr txBox="1"/>
          <p:nvPr/>
        </p:nvSpPr>
        <p:spPr>
          <a:xfrm>
            <a:off x="1881048" y="1360315"/>
            <a:ext cx="4214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Technische Machbarkeit </a:t>
            </a:r>
          </a:p>
        </p:txBody>
      </p:sp>
      <p:sp>
        <p:nvSpPr>
          <p:cNvPr id="63" name="Titel 3"/>
          <p:cNvSpPr txBox="1">
            <a:spLocks/>
          </p:cNvSpPr>
          <p:nvPr/>
        </p:nvSpPr>
        <p:spPr>
          <a:xfrm>
            <a:off x="1697630" y="2186361"/>
            <a:ext cx="4280804" cy="612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600" dirty="0"/>
          </a:p>
        </p:txBody>
      </p:sp>
      <p:graphicFrame>
        <p:nvGraphicFramePr>
          <p:cNvPr id="44" name="Tabelle 43">
            <a:extLst>
              <a:ext uri="{FF2B5EF4-FFF2-40B4-BE49-F238E27FC236}">
                <a16:creationId xmlns:a16="http://schemas.microsoft.com/office/drawing/2014/main" xmlns="" id="{55E33EB1-6DA6-476C-974C-DC96C023C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743190"/>
              </p:ext>
            </p:extLst>
          </p:nvPr>
        </p:nvGraphicFramePr>
        <p:xfrm>
          <a:off x="7451785" y="2186361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45" name="Tabelle 44">
            <a:extLst>
              <a:ext uri="{FF2B5EF4-FFF2-40B4-BE49-F238E27FC236}">
                <a16:creationId xmlns:a16="http://schemas.microsoft.com/office/drawing/2014/main" xmlns="" id="{55E33EB1-6DA6-476C-974C-DC96C023C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665924"/>
              </p:ext>
            </p:extLst>
          </p:nvPr>
        </p:nvGraphicFramePr>
        <p:xfrm>
          <a:off x="7462759" y="2890915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7956367" y="1555636"/>
            <a:ext cx="613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Ja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7956366" y="2178565"/>
            <a:ext cx="79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Nein</a:t>
            </a:r>
          </a:p>
        </p:txBody>
      </p:sp>
      <p:graphicFrame>
        <p:nvGraphicFramePr>
          <p:cNvPr id="48" name="Tabelle 47">
            <a:extLst>
              <a:ext uri="{FF2B5EF4-FFF2-40B4-BE49-F238E27FC236}">
                <a16:creationId xmlns:a16="http://schemas.microsoft.com/office/drawing/2014/main" xmlns="" id="{55E33EB1-6DA6-476C-974C-DC96C023C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400399"/>
              </p:ext>
            </p:extLst>
          </p:nvPr>
        </p:nvGraphicFramePr>
        <p:xfrm>
          <a:off x="9248541" y="2226404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50" name="Datumsplatzhalter 2">
            <a:extLst>
              <a:ext uri="{FF2B5EF4-FFF2-40B4-BE49-F238E27FC236}">
                <a16:creationId xmlns:a16="http://schemas.microsoft.com/office/drawing/2014/main" xmlns="" id="{09B14923-AC89-40D9-8ACF-4B43D376F428}"/>
              </a:ext>
            </a:extLst>
          </p:cNvPr>
          <p:cNvSpPr txBox="1">
            <a:spLocks/>
          </p:cNvSpPr>
          <p:nvPr/>
        </p:nvSpPr>
        <p:spPr>
          <a:xfrm>
            <a:off x="9743011" y="2226795"/>
            <a:ext cx="536961" cy="34858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Ja,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81048" y="3397018"/>
            <a:ext cx="3148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Labor Messungen</a:t>
            </a:r>
          </a:p>
        </p:txBody>
      </p:sp>
      <p:sp>
        <p:nvSpPr>
          <p:cNvPr id="65" name="Datumsplatzhalter 2">
            <a:extLst>
              <a:ext uri="{FF2B5EF4-FFF2-40B4-BE49-F238E27FC236}">
                <a16:creationId xmlns:a16="http://schemas.microsoft.com/office/drawing/2014/main" xmlns="" id="{2CB50AA5-E35A-4612-B8FE-7B034B696922}"/>
              </a:ext>
            </a:extLst>
          </p:cNvPr>
          <p:cNvSpPr txBox="1">
            <a:spLocks/>
          </p:cNvSpPr>
          <p:nvPr/>
        </p:nvSpPr>
        <p:spPr>
          <a:xfrm>
            <a:off x="10557521" y="3507171"/>
            <a:ext cx="1463231" cy="33519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Lichtmessung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1881047" y="4098058"/>
            <a:ext cx="5340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Montageanleitung Änderung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8823205" y="8917124"/>
            <a:ext cx="613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Ja,</a:t>
            </a:r>
          </a:p>
        </p:txBody>
      </p:sp>
      <p:graphicFrame>
        <p:nvGraphicFramePr>
          <p:cNvPr id="68" name="Tabelle 67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210983"/>
              </p:ext>
            </p:extLst>
          </p:nvPr>
        </p:nvGraphicFramePr>
        <p:xfrm>
          <a:off x="9247025" y="4256303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6508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69" name="Datumsplatzhalter 2">
            <a:extLst>
              <a:ext uri="{FF2B5EF4-FFF2-40B4-BE49-F238E27FC236}">
                <a16:creationId xmlns:a16="http://schemas.microsoft.com/office/drawing/2014/main" xmlns="" id="{09B14923-AC89-40D9-8ACF-4B43D376F428}"/>
              </a:ext>
            </a:extLst>
          </p:cNvPr>
          <p:cNvSpPr txBox="1">
            <a:spLocks/>
          </p:cNvSpPr>
          <p:nvPr/>
        </p:nvSpPr>
        <p:spPr>
          <a:xfrm>
            <a:off x="7956366" y="4241915"/>
            <a:ext cx="536961" cy="34858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Nein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1918058" y="4842641"/>
            <a:ext cx="482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Musterleuchte bauen</a:t>
            </a:r>
          </a:p>
        </p:txBody>
      </p:sp>
      <p:graphicFrame>
        <p:nvGraphicFramePr>
          <p:cNvPr id="71" name="Tabelle 70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134779"/>
              </p:ext>
            </p:extLst>
          </p:nvPr>
        </p:nvGraphicFramePr>
        <p:xfrm>
          <a:off x="7454639" y="4952148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6508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72" name="Textfeld 71"/>
          <p:cNvSpPr txBox="1"/>
          <p:nvPr/>
        </p:nvSpPr>
        <p:spPr>
          <a:xfrm>
            <a:off x="9681466" y="4241915"/>
            <a:ext cx="613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Ja,</a:t>
            </a:r>
          </a:p>
        </p:txBody>
      </p:sp>
      <p:graphicFrame>
        <p:nvGraphicFramePr>
          <p:cNvPr id="73" name="Tabelle 72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13884"/>
              </p:ext>
            </p:extLst>
          </p:nvPr>
        </p:nvGraphicFramePr>
        <p:xfrm>
          <a:off x="9206320" y="4995796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6508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74" name="Datumsplatzhalter 2">
            <a:extLst>
              <a:ext uri="{FF2B5EF4-FFF2-40B4-BE49-F238E27FC236}">
                <a16:creationId xmlns:a16="http://schemas.microsoft.com/office/drawing/2014/main" xmlns="" id="{09B14923-AC89-40D9-8ACF-4B43D376F428}"/>
              </a:ext>
            </a:extLst>
          </p:cNvPr>
          <p:cNvSpPr txBox="1">
            <a:spLocks/>
          </p:cNvSpPr>
          <p:nvPr/>
        </p:nvSpPr>
        <p:spPr>
          <a:xfrm>
            <a:off x="7920061" y="5809053"/>
            <a:ext cx="536961" cy="34858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Nein</a:t>
            </a:r>
          </a:p>
        </p:txBody>
      </p:sp>
      <p:sp>
        <p:nvSpPr>
          <p:cNvPr id="75" name="Textfeld 74"/>
          <p:cNvSpPr txBox="1"/>
          <p:nvPr/>
        </p:nvSpPr>
        <p:spPr>
          <a:xfrm>
            <a:off x="1881047" y="8143743"/>
            <a:ext cx="482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Auftragsbesprechung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1881048" y="7199682"/>
            <a:ext cx="482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Preis netto  VK </a:t>
            </a:r>
            <a:r>
              <a:rPr lang="de-DE" sz="3200" dirty="0" err="1"/>
              <a:t>stk</a:t>
            </a:r>
            <a:r>
              <a:rPr lang="de-DE" sz="3200" dirty="0"/>
              <a:t>/ € </a:t>
            </a:r>
          </a:p>
        </p:txBody>
      </p:sp>
      <p:graphicFrame>
        <p:nvGraphicFramePr>
          <p:cNvPr id="77" name="Tabelle 76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294442"/>
              </p:ext>
            </p:extLst>
          </p:nvPr>
        </p:nvGraphicFramePr>
        <p:xfrm>
          <a:off x="7371471" y="7253887"/>
          <a:ext cx="3200727" cy="44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727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444137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78" name="Tabelle 77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085302"/>
              </p:ext>
            </p:extLst>
          </p:nvPr>
        </p:nvGraphicFramePr>
        <p:xfrm>
          <a:off x="7371471" y="8260228"/>
          <a:ext cx="7611626" cy="44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1626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444137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Datum/Teilnehmer:</a:t>
                      </a:r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79" name="Datumsplatzhalter 2">
            <a:extLst>
              <a:ext uri="{FF2B5EF4-FFF2-40B4-BE49-F238E27FC236}">
                <a16:creationId xmlns:a16="http://schemas.microsoft.com/office/drawing/2014/main" xmlns="" id="{9BA3C9A9-3958-421E-B91D-6801DDA0F941}"/>
              </a:ext>
            </a:extLst>
          </p:cNvPr>
          <p:cNvSpPr txBox="1">
            <a:spLocks/>
          </p:cNvSpPr>
          <p:nvPr/>
        </p:nvSpPr>
        <p:spPr>
          <a:xfrm>
            <a:off x="1918058" y="8753061"/>
            <a:ext cx="5454564" cy="53841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3200" b="1" dirty="0"/>
              <a:t>Veränderungen seit Angebot</a:t>
            </a:r>
          </a:p>
        </p:txBody>
      </p:sp>
      <p:graphicFrame>
        <p:nvGraphicFramePr>
          <p:cNvPr id="80" name="Tabelle 79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564403"/>
              </p:ext>
            </p:extLst>
          </p:nvPr>
        </p:nvGraphicFramePr>
        <p:xfrm>
          <a:off x="7371471" y="9473371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82" name="Datumsplatzhalter 2">
            <a:extLst>
              <a:ext uri="{FF2B5EF4-FFF2-40B4-BE49-F238E27FC236}">
                <a16:creationId xmlns:a16="http://schemas.microsoft.com/office/drawing/2014/main" xmlns="" id="{09B14923-AC89-40D9-8ACF-4B43D376F428}"/>
              </a:ext>
            </a:extLst>
          </p:cNvPr>
          <p:cNvSpPr txBox="1">
            <a:spLocks/>
          </p:cNvSpPr>
          <p:nvPr/>
        </p:nvSpPr>
        <p:spPr>
          <a:xfrm>
            <a:off x="7806646" y="8942887"/>
            <a:ext cx="536961" cy="34858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Nein</a:t>
            </a:r>
          </a:p>
        </p:txBody>
      </p:sp>
      <p:graphicFrame>
        <p:nvGraphicFramePr>
          <p:cNvPr id="83" name="Tabelle 82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614871"/>
              </p:ext>
            </p:extLst>
          </p:nvPr>
        </p:nvGraphicFramePr>
        <p:xfrm>
          <a:off x="8423990" y="8839386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84" name="Tabelle 83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63603"/>
              </p:ext>
            </p:extLst>
          </p:nvPr>
        </p:nvGraphicFramePr>
        <p:xfrm>
          <a:off x="9248542" y="8809984"/>
          <a:ext cx="5734556" cy="425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4556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425682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85" name="Textfeld 84"/>
          <p:cNvSpPr txBox="1"/>
          <p:nvPr/>
        </p:nvSpPr>
        <p:spPr>
          <a:xfrm>
            <a:off x="9704535" y="5008859"/>
            <a:ext cx="613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Ja,</a:t>
            </a:r>
          </a:p>
        </p:txBody>
      </p:sp>
      <p:graphicFrame>
        <p:nvGraphicFramePr>
          <p:cNvPr id="86" name="Tabelle 85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438550"/>
              </p:ext>
            </p:extLst>
          </p:nvPr>
        </p:nvGraphicFramePr>
        <p:xfrm>
          <a:off x="7372622" y="8869906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6508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87" name="Tabelle 86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228991"/>
              </p:ext>
            </p:extLst>
          </p:nvPr>
        </p:nvGraphicFramePr>
        <p:xfrm>
          <a:off x="8958213" y="9451839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6508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88" name="Datumsplatzhalter 2">
            <a:extLst>
              <a:ext uri="{FF2B5EF4-FFF2-40B4-BE49-F238E27FC236}">
                <a16:creationId xmlns:a16="http://schemas.microsoft.com/office/drawing/2014/main" xmlns="" id="{09B14923-AC89-40D9-8ACF-4B43D376F428}"/>
              </a:ext>
            </a:extLst>
          </p:cNvPr>
          <p:cNvSpPr txBox="1">
            <a:spLocks/>
          </p:cNvSpPr>
          <p:nvPr/>
        </p:nvSpPr>
        <p:spPr>
          <a:xfrm>
            <a:off x="7770686" y="9458268"/>
            <a:ext cx="1187527" cy="39188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LED Modul</a:t>
            </a:r>
          </a:p>
        </p:txBody>
      </p:sp>
      <p:sp>
        <p:nvSpPr>
          <p:cNvPr id="89" name="Datumsplatzhalter 2">
            <a:extLst>
              <a:ext uri="{FF2B5EF4-FFF2-40B4-BE49-F238E27FC236}">
                <a16:creationId xmlns:a16="http://schemas.microsoft.com/office/drawing/2014/main" xmlns="" id="{09B14923-AC89-40D9-8ACF-4B43D376F428}"/>
              </a:ext>
            </a:extLst>
          </p:cNvPr>
          <p:cNvSpPr txBox="1">
            <a:spLocks/>
          </p:cNvSpPr>
          <p:nvPr/>
        </p:nvSpPr>
        <p:spPr>
          <a:xfrm>
            <a:off x="9369994" y="9438776"/>
            <a:ext cx="1187527" cy="39188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Konverter</a:t>
            </a:r>
          </a:p>
        </p:txBody>
      </p:sp>
      <p:graphicFrame>
        <p:nvGraphicFramePr>
          <p:cNvPr id="90" name="Tabelle 89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101920"/>
              </p:ext>
            </p:extLst>
          </p:nvPr>
        </p:nvGraphicFramePr>
        <p:xfrm>
          <a:off x="10549055" y="9451839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6508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91" name="Datumsplatzhalter 2">
            <a:extLst>
              <a:ext uri="{FF2B5EF4-FFF2-40B4-BE49-F238E27FC236}">
                <a16:creationId xmlns:a16="http://schemas.microsoft.com/office/drawing/2014/main" xmlns="" id="{09B14923-AC89-40D9-8ACF-4B43D376F428}"/>
              </a:ext>
            </a:extLst>
          </p:cNvPr>
          <p:cNvSpPr txBox="1">
            <a:spLocks/>
          </p:cNvSpPr>
          <p:nvPr/>
        </p:nvSpPr>
        <p:spPr>
          <a:xfrm>
            <a:off x="10948270" y="9396752"/>
            <a:ext cx="1023469" cy="43391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sonstige :</a:t>
            </a:r>
          </a:p>
        </p:txBody>
      </p:sp>
      <p:graphicFrame>
        <p:nvGraphicFramePr>
          <p:cNvPr id="92" name="Tabelle 91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95126"/>
              </p:ext>
            </p:extLst>
          </p:nvPr>
        </p:nvGraphicFramePr>
        <p:xfrm>
          <a:off x="12032010" y="9438776"/>
          <a:ext cx="2959030" cy="44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9030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444137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93" name="Tabelle 92">
            <a:extLst>
              <a:ext uri="{FF2B5EF4-FFF2-40B4-BE49-F238E27FC236}">
                <a16:creationId xmlns:a16="http://schemas.microsoft.com/office/drawing/2014/main" xmlns="" id="{F81D8A9E-D829-4952-BBCE-203C6AF3A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517218"/>
              </p:ext>
            </p:extLst>
          </p:nvPr>
        </p:nvGraphicFramePr>
        <p:xfrm>
          <a:off x="14008931" y="3480400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6508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94" name="Datumsplatzhalter 2">
            <a:extLst>
              <a:ext uri="{FF2B5EF4-FFF2-40B4-BE49-F238E27FC236}">
                <a16:creationId xmlns:a16="http://schemas.microsoft.com/office/drawing/2014/main" xmlns="" id="{09B14923-AC89-40D9-8ACF-4B43D376F428}"/>
              </a:ext>
            </a:extLst>
          </p:cNvPr>
          <p:cNvSpPr txBox="1">
            <a:spLocks/>
          </p:cNvSpPr>
          <p:nvPr/>
        </p:nvSpPr>
        <p:spPr>
          <a:xfrm>
            <a:off x="7970024" y="3493780"/>
            <a:ext cx="536961" cy="34858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Nein</a:t>
            </a:r>
          </a:p>
        </p:txBody>
      </p:sp>
      <p:graphicFrame>
        <p:nvGraphicFramePr>
          <p:cNvPr id="95" name="Tabelle 94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470968"/>
              </p:ext>
            </p:extLst>
          </p:nvPr>
        </p:nvGraphicFramePr>
        <p:xfrm>
          <a:off x="9247025" y="3516094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6508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96" name="Textfeld 95"/>
          <p:cNvSpPr txBox="1"/>
          <p:nvPr/>
        </p:nvSpPr>
        <p:spPr>
          <a:xfrm>
            <a:off x="1881047" y="5569807"/>
            <a:ext cx="5081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Änderung Verpackung </a:t>
            </a:r>
          </a:p>
        </p:txBody>
      </p:sp>
      <p:graphicFrame>
        <p:nvGraphicFramePr>
          <p:cNvPr id="97" name="Tabelle 96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916003"/>
              </p:ext>
            </p:extLst>
          </p:nvPr>
        </p:nvGraphicFramePr>
        <p:xfrm>
          <a:off x="7441677" y="5809053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6508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98" name="Datumsplatzhalter 2">
            <a:extLst>
              <a:ext uri="{FF2B5EF4-FFF2-40B4-BE49-F238E27FC236}">
                <a16:creationId xmlns:a16="http://schemas.microsoft.com/office/drawing/2014/main" xmlns="" id="{09B14923-AC89-40D9-8ACF-4B43D376F428}"/>
              </a:ext>
            </a:extLst>
          </p:cNvPr>
          <p:cNvSpPr txBox="1">
            <a:spLocks/>
          </p:cNvSpPr>
          <p:nvPr/>
        </p:nvSpPr>
        <p:spPr>
          <a:xfrm>
            <a:off x="7900093" y="4972457"/>
            <a:ext cx="536961" cy="34858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Nein</a:t>
            </a:r>
          </a:p>
        </p:txBody>
      </p:sp>
      <p:graphicFrame>
        <p:nvGraphicFramePr>
          <p:cNvPr id="99" name="Tabelle 98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029397"/>
              </p:ext>
            </p:extLst>
          </p:nvPr>
        </p:nvGraphicFramePr>
        <p:xfrm>
          <a:off x="9218215" y="5769129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6508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100" name="Datumsplatzhalter 2">
            <a:extLst>
              <a:ext uri="{FF2B5EF4-FFF2-40B4-BE49-F238E27FC236}">
                <a16:creationId xmlns:a16="http://schemas.microsoft.com/office/drawing/2014/main" xmlns="" id="{E071D088-9ACA-40DA-8F02-CFB3276FE989}"/>
              </a:ext>
            </a:extLst>
          </p:cNvPr>
          <p:cNvSpPr txBox="1">
            <a:spLocks/>
          </p:cNvSpPr>
          <p:nvPr/>
        </p:nvSpPr>
        <p:spPr>
          <a:xfrm>
            <a:off x="9704535" y="5791878"/>
            <a:ext cx="345432" cy="32405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Ja,</a:t>
            </a:r>
          </a:p>
        </p:txBody>
      </p:sp>
      <p:graphicFrame>
        <p:nvGraphicFramePr>
          <p:cNvPr id="101" name="Tabelle 100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860780"/>
              </p:ext>
            </p:extLst>
          </p:nvPr>
        </p:nvGraphicFramePr>
        <p:xfrm>
          <a:off x="10110843" y="5713501"/>
          <a:ext cx="4872254" cy="44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2254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444137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102" name="Tabelle 101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263958"/>
              </p:ext>
            </p:extLst>
          </p:nvPr>
        </p:nvGraphicFramePr>
        <p:xfrm>
          <a:off x="10049967" y="2170938"/>
          <a:ext cx="4872254" cy="44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2254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444137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103" name="Tabelle 102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889262"/>
              </p:ext>
            </p:extLst>
          </p:nvPr>
        </p:nvGraphicFramePr>
        <p:xfrm>
          <a:off x="10110843" y="4241915"/>
          <a:ext cx="4872254" cy="44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2254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444137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104" name="Textfeld 103"/>
          <p:cNvSpPr txBox="1"/>
          <p:nvPr/>
        </p:nvSpPr>
        <p:spPr>
          <a:xfrm>
            <a:off x="1918058" y="6388414"/>
            <a:ext cx="5081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Konstruktionsauftrag</a:t>
            </a:r>
          </a:p>
        </p:txBody>
      </p:sp>
      <p:graphicFrame>
        <p:nvGraphicFramePr>
          <p:cNvPr id="105" name="Tabelle 104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5549"/>
              </p:ext>
            </p:extLst>
          </p:nvPr>
        </p:nvGraphicFramePr>
        <p:xfrm>
          <a:off x="7451785" y="6497921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6508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106" name="Datumsplatzhalter 2">
            <a:extLst>
              <a:ext uri="{FF2B5EF4-FFF2-40B4-BE49-F238E27FC236}">
                <a16:creationId xmlns:a16="http://schemas.microsoft.com/office/drawing/2014/main" xmlns="" id="{09B14923-AC89-40D9-8ACF-4B43D376F428}"/>
              </a:ext>
            </a:extLst>
          </p:cNvPr>
          <p:cNvSpPr txBox="1">
            <a:spLocks/>
          </p:cNvSpPr>
          <p:nvPr/>
        </p:nvSpPr>
        <p:spPr>
          <a:xfrm>
            <a:off x="7956365" y="6506508"/>
            <a:ext cx="536961" cy="34858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Nein</a:t>
            </a:r>
          </a:p>
        </p:txBody>
      </p:sp>
      <p:graphicFrame>
        <p:nvGraphicFramePr>
          <p:cNvPr id="107" name="Tabelle 106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109881"/>
              </p:ext>
            </p:extLst>
          </p:nvPr>
        </p:nvGraphicFramePr>
        <p:xfrm>
          <a:off x="9232794" y="6460178"/>
          <a:ext cx="39921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15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265080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108" name="Datumsplatzhalter 2">
            <a:extLst>
              <a:ext uri="{FF2B5EF4-FFF2-40B4-BE49-F238E27FC236}">
                <a16:creationId xmlns:a16="http://schemas.microsoft.com/office/drawing/2014/main" xmlns="" id="{E071D088-9ACA-40DA-8F02-CFB3276FE989}"/>
              </a:ext>
            </a:extLst>
          </p:cNvPr>
          <p:cNvSpPr txBox="1">
            <a:spLocks/>
          </p:cNvSpPr>
          <p:nvPr/>
        </p:nvSpPr>
        <p:spPr>
          <a:xfrm>
            <a:off x="9710536" y="6497921"/>
            <a:ext cx="345432" cy="32405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 dirty="0"/>
              <a:t>Ja,</a:t>
            </a:r>
          </a:p>
        </p:txBody>
      </p:sp>
      <p:graphicFrame>
        <p:nvGraphicFramePr>
          <p:cNvPr id="109" name="Tabelle 108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341384"/>
              </p:ext>
            </p:extLst>
          </p:nvPr>
        </p:nvGraphicFramePr>
        <p:xfrm>
          <a:off x="10110843" y="6388414"/>
          <a:ext cx="4872254" cy="44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2254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444137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graphicFrame>
        <p:nvGraphicFramePr>
          <p:cNvPr id="110" name="Tabelle 109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622579"/>
              </p:ext>
            </p:extLst>
          </p:nvPr>
        </p:nvGraphicFramePr>
        <p:xfrm>
          <a:off x="10118785" y="4927453"/>
          <a:ext cx="4872254" cy="44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2254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444137"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09894" y="1543914"/>
            <a:ext cx="8093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P2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9894" y="8143743"/>
            <a:ext cx="7783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P3</a:t>
            </a:r>
          </a:p>
        </p:txBody>
      </p:sp>
      <p:sp>
        <p:nvSpPr>
          <p:cNvPr id="81" name="Datumsplatzhalter 2">
            <a:extLst>
              <a:ext uri="{FF2B5EF4-FFF2-40B4-BE49-F238E27FC236}">
                <a16:creationId xmlns:a16="http://schemas.microsoft.com/office/drawing/2014/main" xmlns="" id="{9BA3C9A9-3958-421E-B91D-6801DDA0F941}"/>
              </a:ext>
            </a:extLst>
          </p:cNvPr>
          <p:cNvSpPr txBox="1">
            <a:spLocks/>
          </p:cNvSpPr>
          <p:nvPr/>
        </p:nvSpPr>
        <p:spPr>
          <a:xfrm>
            <a:off x="1918058" y="9984726"/>
            <a:ext cx="4107393" cy="53841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3200" b="1" dirty="0"/>
              <a:t>Auftragsfreigabe erteilt:</a:t>
            </a:r>
          </a:p>
        </p:txBody>
      </p:sp>
      <p:graphicFrame>
        <p:nvGraphicFramePr>
          <p:cNvPr id="111" name="Tabelle 110">
            <a:extLst>
              <a:ext uri="{FF2B5EF4-FFF2-40B4-BE49-F238E27FC236}">
                <a16:creationId xmlns:a16="http://schemas.microsoft.com/office/drawing/2014/main" xmlns="" id="{B509A2AA-3E10-4210-809A-4C9DADB98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839242"/>
              </p:ext>
            </p:extLst>
          </p:nvPr>
        </p:nvGraphicFramePr>
        <p:xfrm>
          <a:off x="7340599" y="10021637"/>
          <a:ext cx="7668624" cy="44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624">
                  <a:extLst>
                    <a:ext uri="{9D8B030D-6E8A-4147-A177-3AD203B41FA5}">
                      <a16:colId xmlns:a16="http://schemas.microsoft.com/office/drawing/2014/main" xmlns="" val="322449531"/>
                    </a:ext>
                  </a:extLst>
                </a:gridCol>
              </a:tblGrid>
              <a:tr h="444137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Datum/Name:</a:t>
                      </a:r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08404"/>
                  </a:ext>
                </a:extLst>
              </a:tr>
            </a:tbl>
          </a:graphicData>
        </a:graphic>
      </p:graphicFrame>
      <p:sp>
        <p:nvSpPr>
          <p:cNvPr id="112" name="Datumsplatzhalter 2">
            <a:extLst>
              <a:ext uri="{FF2B5EF4-FFF2-40B4-BE49-F238E27FC236}">
                <a16:creationId xmlns:a16="http://schemas.microsoft.com/office/drawing/2014/main" xmlns="" id="{650324F2-7892-4A99-BE36-DB8AD582BB3C}"/>
              </a:ext>
            </a:extLst>
          </p:cNvPr>
          <p:cNvSpPr txBox="1">
            <a:spLocks/>
          </p:cNvSpPr>
          <p:nvPr/>
        </p:nvSpPr>
        <p:spPr>
          <a:xfrm>
            <a:off x="646090" y="10818275"/>
            <a:ext cx="4108790" cy="3651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600" dirty="0"/>
              <a:t>Stand 30.10.2019 LTS Individual  CRD Formular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86721" y="181137"/>
            <a:ext cx="54348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CRD</a:t>
            </a:r>
            <a:r>
              <a:rPr lang="de-DE" dirty="0"/>
              <a:t> Formular Spezifikation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560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 txBox="1">
            <a:spLocks/>
          </p:cNvSpPr>
          <p:nvPr/>
        </p:nvSpPr>
        <p:spPr>
          <a:xfrm>
            <a:off x="646089" y="2175794"/>
            <a:ext cx="15079685" cy="8520781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/>
              <a:t>Projektbeschreibung:</a:t>
            </a:r>
          </a:p>
          <a:p>
            <a:endParaRPr lang="de-DE" sz="2800" dirty="0">
              <a:solidFill>
                <a:srgbClr val="C00000"/>
              </a:solidFill>
            </a:endParaRPr>
          </a:p>
          <a:p>
            <a:r>
              <a:rPr lang="de-DE" sz="2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xmlns="" id="{650324F2-7892-4A99-BE36-DB8AD582BB3C}"/>
              </a:ext>
            </a:extLst>
          </p:cNvPr>
          <p:cNvSpPr txBox="1">
            <a:spLocks/>
          </p:cNvSpPr>
          <p:nvPr/>
        </p:nvSpPr>
        <p:spPr>
          <a:xfrm>
            <a:off x="646090" y="10818275"/>
            <a:ext cx="4108790" cy="3651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600" dirty="0"/>
              <a:t>Stand 30.10.2019 LTS Individual  CRD Formular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xmlns="" id="{B08BEAF5-CCF1-4C6F-B270-A07830B4732D}"/>
              </a:ext>
            </a:extLst>
          </p:cNvPr>
          <p:cNvSpPr txBox="1">
            <a:spLocks/>
          </p:cNvSpPr>
          <p:nvPr/>
        </p:nvSpPr>
        <p:spPr>
          <a:xfrm>
            <a:off x="17928599" y="10818275"/>
            <a:ext cx="1764406" cy="3651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600" dirty="0"/>
              <a:t>Seite 5 von 7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84D586C1-252E-4B0D-BA95-E265A1734AC4}"/>
              </a:ext>
            </a:extLst>
          </p:cNvPr>
          <p:cNvSpPr txBox="1">
            <a:spLocks/>
          </p:cNvSpPr>
          <p:nvPr/>
        </p:nvSpPr>
        <p:spPr>
          <a:xfrm>
            <a:off x="14321009" y="89306"/>
            <a:ext cx="4124891" cy="612032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8000" dirty="0">
                <a:solidFill>
                  <a:srgbClr val="2A97C8"/>
                </a:solidFill>
              </a:rPr>
              <a:t>LTS</a:t>
            </a:r>
            <a:r>
              <a:rPr lang="de-DE" sz="8000" dirty="0">
                <a:solidFill>
                  <a:schemeClr val="bg1"/>
                </a:solidFill>
              </a:rPr>
              <a:t> Individual</a:t>
            </a:r>
            <a:r>
              <a:rPr lang="de-DE" sz="9600" dirty="0"/>
              <a:t/>
            </a:r>
            <a:br>
              <a:rPr lang="de-DE" sz="9600" dirty="0"/>
            </a:br>
            <a:endParaRPr lang="de-DE" sz="9600" dirty="0"/>
          </a:p>
        </p:txBody>
      </p:sp>
      <p:sp>
        <p:nvSpPr>
          <p:cNvPr id="2" name="Textfeld 1"/>
          <p:cNvSpPr txBox="1"/>
          <p:nvPr/>
        </p:nvSpPr>
        <p:spPr>
          <a:xfrm>
            <a:off x="646090" y="1063001"/>
            <a:ext cx="19534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/>
              <a:t>Anlage 1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87305" y="192422"/>
            <a:ext cx="52904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CRD</a:t>
            </a:r>
            <a:r>
              <a:rPr lang="de-DE" dirty="0"/>
              <a:t> Formular Spezifikation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2250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2">
            <a:extLst>
              <a:ext uri="{FF2B5EF4-FFF2-40B4-BE49-F238E27FC236}">
                <a16:creationId xmlns:a16="http://schemas.microsoft.com/office/drawing/2014/main" xmlns="" id="{CFD56CB5-C24B-4B67-B4C6-2324224094DF}"/>
              </a:ext>
            </a:extLst>
          </p:cNvPr>
          <p:cNvSpPr txBox="1">
            <a:spLocks/>
          </p:cNvSpPr>
          <p:nvPr/>
        </p:nvSpPr>
        <p:spPr>
          <a:xfrm>
            <a:off x="646090" y="10818275"/>
            <a:ext cx="12451724" cy="3651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600" dirty="0"/>
              <a:t>Stand 30.10.2019 LTS Individual Formular </a:t>
            </a:r>
            <a:r>
              <a:rPr lang="de-DE" sz="1600" dirty="0" err="1"/>
              <a:t>Anfragen_de</a:t>
            </a:r>
            <a:endParaRPr lang="de-DE" sz="1600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xmlns="" id="{F781B37A-F81A-4FD4-B93A-3AE511FD72E1}"/>
              </a:ext>
            </a:extLst>
          </p:cNvPr>
          <p:cNvSpPr txBox="1">
            <a:spLocks/>
          </p:cNvSpPr>
          <p:nvPr/>
        </p:nvSpPr>
        <p:spPr>
          <a:xfrm>
            <a:off x="17928599" y="10818275"/>
            <a:ext cx="1764406" cy="3651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600" dirty="0"/>
              <a:t>Seite 6 von 7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ED7399FF-CC89-4E3E-A65F-480F38C7A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1009" y="89306"/>
            <a:ext cx="4124891" cy="612032"/>
          </a:xfrm>
        </p:spPr>
        <p:txBody>
          <a:bodyPr/>
          <a:lstStyle/>
          <a:p>
            <a:r>
              <a:rPr lang="de-DE" sz="8000" dirty="0">
                <a:solidFill>
                  <a:srgbClr val="2A97C8"/>
                </a:solidFill>
              </a:rPr>
              <a:t>LTS</a:t>
            </a:r>
            <a:r>
              <a:rPr lang="de-DE" sz="8000" dirty="0">
                <a:solidFill>
                  <a:schemeClr val="bg1"/>
                </a:solidFill>
              </a:rPr>
              <a:t> Individual</a:t>
            </a:r>
            <a:r>
              <a:rPr lang="de-DE" sz="9600" dirty="0"/>
              <a:t/>
            </a:r>
            <a:br>
              <a:rPr lang="de-DE" sz="9600" dirty="0"/>
            </a:br>
            <a:endParaRPr lang="de-DE" sz="9600" dirty="0"/>
          </a:p>
        </p:txBody>
      </p:sp>
      <p:sp>
        <p:nvSpPr>
          <p:cNvPr id="2" name="Textfeld 1"/>
          <p:cNvSpPr txBox="1"/>
          <p:nvPr/>
        </p:nvSpPr>
        <p:spPr>
          <a:xfrm>
            <a:off x="352698" y="385867"/>
            <a:ext cx="562478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CRD</a:t>
            </a:r>
            <a:r>
              <a:rPr lang="de-DE" dirty="0"/>
              <a:t> Formular Spezifikation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13563" y="1047844"/>
            <a:ext cx="19534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/>
              <a:t>Anlage 2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xmlns="" id="{E29FC9A4-2375-4F7F-91C5-A11B80509953}"/>
              </a:ext>
            </a:extLst>
          </p:cNvPr>
          <p:cNvSpPr txBox="1">
            <a:spLocks/>
          </p:cNvSpPr>
          <p:nvPr/>
        </p:nvSpPr>
        <p:spPr>
          <a:xfrm>
            <a:off x="413563" y="1875296"/>
            <a:ext cx="15079685" cy="8633626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solidFill>
                  <a:srgbClr val="C00000"/>
                </a:solidFill>
              </a:rPr>
              <a:t>…</a:t>
            </a:r>
            <a:endParaRPr lang="de-DE" sz="2800" dirty="0">
              <a:solidFill>
                <a:srgbClr val="C00000"/>
              </a:solidFill>
            </a:endParaRPr>
          </a:p>
          <a:p>
            <a:r>
              <a:rPr lang="de-DE" sz="2800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2626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2">
            <a:extLst>
              <a:ext uri="{FF2B5EF4-FFF2-40B4-BE49-F238E27FC236}">
                <a16:creationId xmlns:a16="http://schemas.microsoft.com/office/drawing/2014/main" xmlns="" id="{CFD56CB5-C24B-4B67-B4C6-2324224094DF}"/>
              </a:ext>
            </a:extLst>
          </p:cNvPr>
          <p:cNvSpPr txBox="1">
            <a:spLocks/>
          </p:cNvSpPr>
          <p:nvPr/>
        </p:nvSpPr>
        <p:spPr>
          <a:xfrm>
            <a:off x="646090" y="10818275"/>
            <a:ext cx="12451724" cy="3651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600" dirty="0"/>
              <a:t>Stand 30.10.2019 LTS Individual Formular </a:t>
            </a:r>
            <a:r>
              <a:rPr lang="de-DE" sz="1600" dirty="0" err="1"/>
              <a:t>Anfragen_de</a:t>
            </a:r>
            <a:endParaRPr lang="de-DE" sz="1600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xmlns="" id="{F781B37A-F81A-4FD4-B93A-3AE511FD72E1}"/>
              </a:ext>
            </a:extLst>
          </p:cNvPr>
          <p:cNvSpPr txBox="1">
            <a:spLocks/>
          </p:cNvSpPr>
          <p:nvPr/>
        </p:nvSpPr>
        <p:spPr>
          <a:xfrm>
            <a:off x="17928599" y="10818275"/>
            <a:ext cx="1764406" cy="3651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kern="1200" baseline="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600" dirty="0"/>
              <a:t>Seite 7 von 7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ED7399FF-CC89-4E3E-A65F-480F38C7A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1009" y="89306"/>
            <a:ext cx="4124891" cy="612032"/>
          </a:xfrm>
        </p:spPr>
        <p:txBody>
          <a:bodyPr/>
          <a:lstStyle/>
          <a:p>
            <a:r>
              <a:rPr lang="de-DE" sz="8000" dirty="0">
                <a:solidFill>
                  <a:srgbClr val="2A97C8"/>
                </a:solidFill>
              </a:rPr>
              <a:t>LTS</a:t>
            </a:r>
            <a:r>
              <a:rPr lang="de-DE" sz="8000" dirty="0">
                <a:solidFill>
                  <a:schemeClr val="bg1"/>
                </a:solidFill>
              </a:rPr>
              <a:t> Individual</a:t>
            </a:r>
            <a:r>
              <a:rPr lang="de-DE" sz="9600" dirty="0"/>
              <a:t/>
            </a:r>
            <a:br>
              <a:rPr lang="de-DE" sz="9600" dirty="0"/>
            </a:br>
            <a:endParaRPr lang="de-DE" sz="9600" dirty="0"/>
          </a:p>
        </p:txBody>
      </p:sp>
      <p:sp>
        <p:nvSpPr>
          <p:cNvPr id="2" name="Textfeld 1"/>
          <p:cNvSpPr txBox="1"/>
          <p:nvPr/>
        </p:nvSpPr>
        <p:spPr>
          <a:xfrm>
            <a:off x="352698" y="385867"/>
            <a:ext cx="562478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CRD</a:t>
            </a:r>
            <a:r>
              <a:rPr lang="de-DE" dirty="0"/>
              <a:t> Formular Spezifikation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13563" y="1047844"/>
            <a:ext cx="19534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/>
              <a:t>Anlage 3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xmlns="" id="{E62C6D05-A319-4D46-AAA6-8FB8D805A5C3}"/>
              </a:ext>
            </a:extLst>
          </p:cNvPr>
          <p:cNvSpPr txBox="1">
            <a:spLocks/>
          </p:cNvSpPr>
          <p:nvPr/>
        </p:nvSpPr>
        <p:spPr>
          <a:xfrm>
            <a:off x="413563" y="1875296"/>
            <a:ext cx="15079685" cy="8633626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500" kern="1200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solidFill>
                  <a:srgbClr val="C00000"/>
                </a:solidFill>
              </a:rPr>
              <a:t>…</a:t>
            </a:r>
            <a:endParaRPr lang="de-DE" sz="2800" dirty="0">
              <a:solidFill>
                <a:srgbClr val="C00000"/>
              </a:solidFill>
            </a:endParaRPr>
          </a:p>
          <a:p>
            <a:r>
              <a:rPr lang="de-DE" sz="2800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7526198"/>
      </p:ext>
    </p:extLst>
  </p:cSld>
  <p:clrMapOvr>
    <a:masterClrMapping/>
  </p:clrMapOvr>
</p:sld>
</file>

<file path=ppt/theme/theme1.xml><?xml version="1.0" encoding="utf-8"?>
<a:theme xmlns:a="http://schemas.openxmlformats.org/drawingml/2006/main" name="LTS Präsentation Master 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370</Words>
  <Application>Microsoft Office PowerPoint</Application>
  <PresentationFormat>Benutzerdefiniert</PresentationFormat>
  <Paragraphs>207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LTS Präsentation Master DE</vt:lpstr>
      <vt:lpstr>1_Benutzerdefiniertes Design</vt:lpstr>
      <vt:lpstr>Benutzerdefiniertes Design</vt:lpstr>
      <vt:lpstr>LTS Individual </vt:lpstr>
      <vt:lpstr>PowerPoint-Präsentation</vt:lpstr>
      <vt:lpstr>PowerPoint-Präsentation</vt:lpstr>
      <vt:lpstr>PowerPoint-Präsentation</vt:lpstr>
      <vt:lpstr>PowerPoint-Präsentation</vt:lpstr>
      <vt:lpstr>LTS Individual </vt:lpstr>
      <vt:lpstr>LTS Individual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Brauchle Julia</dc:creator>
  <cp:lastModifiedBy>Jürgen Reinhart</cp:lastModifiedBy>
  <cp:revision>207</cp:revision>
  <cp:lastPrinted>2019-10-29T09:49:33Z</cp:lastPrinted>
  <dcterms:created xsi:type="dcterms:W3CDTF">2018-01-12T15:49:58Z</dcterms:created>
  <dcterms:modified xsi:type="dcterms:W3CDTF">2019-11-12T07:16:08Z</dcterms:modified>
</cp:coreProperties>
</file>